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56" r:id="rId3"/>
    <p:sldId id="257" r:id="rId4"/>
    <p:sldId id="258" r:id="rId5"/>
    <p:sldId id="259" r:id="rId6"/>
    <p:sldId id="261" r:id="rId7"/>
    <p:sldId id="262" r:id="rId8"/>
    <p:sldId id="263" r:id="rId9"/>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true"/>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true"/>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true"/>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tags" Target="../tags/tag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tags" Target="../tags/tag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tags" Target="../tags/tag10.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tags" Target="../tags/tag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cxnSp>
        <p:nvCxnSpPr>
          <p:cNvPr id="6" name="直接连接符 5"/>
          <p:cNvCxnSpPr/>
          <p:nvPr/>
        </p:nvCxnSpPr>
        <p:spPr>
          <a:xfrm flipH="true">
            <a:off x="0" y="2298700"/>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true" flipV="true">
            <a:off x="9605963" y="2298700"/>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4" descr="Picture1"/>
          <p:cNvPicPr>
            <a:picLocks noChangeAspect="true" noChangeArrowheads="true"/>
          </p:cNvPicPr>
          <p:nvPr/>
        </p:nvPicPr>
        <p:blipFill>
          <a:blip r:embed="rId2">
            <a:extLst>
              <a:ext uri="{28A0092B-C50C-407E-A947-70E740481C1C}">
                <a14:useLocalDpi xmlns:a14="http://schemas.microsoft.com/office/drawing/2010/main" val="false"/>
              </a:ext>
            </a:extLst>
          </a:blip>
          <a:srcRect/>
          <a:stretch>
            <a:fillRect/>
          </a:stretch>
        </p:blipFill>
        <p:spPr bwMode="auto">
          <a:xfrm>
            <a:off x="0" y="3409950"/>
            <a:ext cx="12193588"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标题 3"/>
          <p:cNvSpPr>
            <a:spLocks noGrp="true"/>
          </p:cNvSpPr>
          <p:nvPr>
            <p:ph type="ctrTitle"/>
          </p:nvPr>
        </p:nvSpPr>
        <p:spPr>
          <a:xfrm>
            <a:off x="2495600" y="1755458"/>
            <a:ext cx="7200800" cy="949878"/>
          </a:xfrm>
        </p:spPr>
        <p:txBody>
          <a:bodyPr>
            <a:normAutofit/>
          </a:bodyPr>
          <a:lstStyle>
            <a:lvl1pPr algn="ctr">
              <a:defRPr sz="4800" b="1">
                <a:solidFill>
                  <a:schemeClr val="accent5"/>
                </a:solidFill>
                <a:effectLst>
                  <a:outerShdw blurRad="38100" dist="38100" dir="2700000" algn="tl">
                    <a:srgbClr val="000000">
                      <a:alpha val="43137"/>
                    </a:srgbClr>
                  </a:outerShdw>
                </a:effectLst>
              </a:defRPr>
            </a:lvl1pPr>
          </a:lstStyle>
          <a:p>
            <a:r>
              <a:rPr lang="zh-CN" altLang="en-US" noProof="1" smtClean="0"/>
              <a:t>单击此处编辑母版标题样式</a:t>
            </a:r>
            <a:endParaRPr lang="zh-CN" altLang="en-US" noProof="1"/>
          </a:p>
        </p:txBody>
      </p:sp>
      <p:sp>
        <p:nvSpPr>
          <p:cNvPr id="5" name="副标题 4"/>
          <p:cNvSpPr>
            <a:spLocks noGrp="true"/>
          </p:cNvSpPr>
          <p:nvPr>
            <p:ph type="subTitle" idx="1"/>
          </p:nvPr>
        </p:nvSpPr>
        <p:spPr>
          <a:xfrm>
            <a:off x="2531160" y="2789808"/>
            <a:ext cx="7200800" cy="369332"/>
          </a:xfrm>
        </p:spPr>
        <p:txBody>
          <a:bodyPr/>
          <a:lstStyle>
            <a:lvl1pPr marL="0" indent="0" algn="ctr">
              <a:buNone/>
              <a:defRPr sz="20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9" name="日期占位符 3"/>
          <p:cNvSpPr>
            <a:spLocks noGrp="true"/>
          </p:cNvSpPr>
          <p:nvPr>
            <p:ph type="dt" sz="half" idx="10"/>
          </p:nvPr>
        </p:nvSpPr>
        <p:spPr/>
        <p:txBody>
          <a:bodyPr/>
          <a:lstStyle>
            <a:lvl1pPr>
              <a:defRPr/>
            </a:lvl1pPr>
          </a:lstStyle>
          <a:p>
            <a:pPr>
              <a:defRPr/>
            </a:pPr>
            <a:fld id="{130C0B74-A019-4836-B5B5-59DC98D9D112}" type="datetimeFigureOut">
              <a:rPr lang="zh-CN" altLang="en-US"/>
            </a:fld>
            <a:endParaRPr lang="zh-CN" altLang="en-US"/>
          </a:p>
        </p:txBody>
      </p:sp>
      <p:sp>
        <p:nvSpPr>
          <p:cNvPr id="10" name="页脚占位符 4"/>
          <p:cNvSpPr>
            <a:spLocks noGrp="true"/>
          </p:cNvSpPr>
          <p:nvPr>
            <p:ph type="ftr" sz="quarter" idx="11"/>
          </p:nvPr>
        </p:nvSpPr>
        <p:spPr/>
        <p:txBody>
          <a:bodyPr/>
          <a:lstStyle>
            <a:lvl1pPr>
              <a:defRPr/>
            </a:lvl1pPr>
          </a:lstStyle>
          <a:p>
            <a:pPr>
              <a:defRPr/>
            </a:pPr>
            <a:endParaRPr lang="zh-CN" altLang="en-US"/>
          </a:p>
        </p:txBody>
      </p:sp>
      <p:sp>
        <p:nvSpPr>
          <p:cNvPr id="11" name="灯片编号占位符 5"/>
          <p:cNvSpPr>
            <a:spLocks noGrp="true"/>
          </p:cNvSpPr>
          <p:nvPr>
            <p:ph type="sldNum" sz="quarter" idx="12"/>
          </p:nvPr>
        </p:nvSpPr>
        <p:spPr/>
        <p:txBody>
          <a:bodyPr/>
          <a:lstStyle>
            <a:lvl1pPr>
              <a:defRPr smtClean="0"/>
            </a:lvl1pPr>
          </a:lstStyle>
          <a:p>
            <a:pPr>
              <a:defRPr/>
            </a:pPr>
            <a:fld id="{B63E9ABB-008D-4A49-98AB-65CBC48B6E09}" type="slidenum">
              <a:rPr lang="zh-CN" altLang="en-US"/>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4"/>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ndParaRPr>
          </a:p>
        </p:txBody>
      </p:sp>
      <p:sp>
        <p:nvSpPr>
          <p:cNvPr id="2" name="标题 1"/>
          <p:cNvSpPr>
            <a:spLocks noGrp="true"/>
          </p:cNvSpPr>
          <p:nvPr>
            <p:ph type="title"/>
          </p:nvPr>
        </p:nvSpPr>
        <p:spPr>
          <a:xfrm>
            <a:off x="839787" y="457200"/>
            <a:ext cx="4165200" cy="1600200"/>
          </a:xfrm>
        </p:spPr>
        <p:txBody>
          <a:bodyPr anchor="t">
            <a:normAutofit/>
          </a:bodyPr>
          <a:lstStyle>
            <a:lvl1pPr>
              <a:defRPr sz="3200">
                <a:solidFill>
                  <a:schemeClr val="accent1"/>
                </a:solidFill>
              </a:defRPr>
            </a:lvl1pPr>
          </a:lstStyle>
          <a:p>
            <a:r>
              <a:rPr lang="zh-CN" altLang="en-US" noProof="1"/>
              <a:t>单击此处编辑母版标题样式</a:t>
            </a:r>
            <a:endParaRPr lang="zh-CN" altLang="en-US" noProof="1"/>
          </a:p>
        </p:txBody>
      </p:sp>
      <p:sp>
        <p:nvSpPr>
          <p:cNvPr id="3" name="图片占位符 2"/>
          <p:cNvSpPr>
            <a:spLocks noGrp="true" noChangeAspect="true"/>
          </p:cNvSpPr>
          <p:nvPr>
            <p:ph type="pic" idx="1"/>
          </p:nvPr>
        </p:nvSpPr>
        <p:spPr>
          <a:xfrm>
            <a:off x="5184000" y="457200"/>
            <a:ext cx="6170400" cy="540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true"/>
          </p:cNvSpPr>
          <p:nvPr>
            <p:ph type="body" sz="half" idx="2"/>
          </p:nvPr>
        </p:nvSpPr>
        <p:spPr>
          <a:xfrm>
            <a:off x="839787" y="2057400"/>
            <a:ext cx="4165200" cy="3811588"/>
          </a:xfrm>
        </p:spPr>
        <p:txBody>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6" name="日期占位符 4"/>
          <p:cNvSpPr>
            <a:spLocks noGrp="true"/>
          </p:cNvSpPr>
          <p:nvPr>
            <p:ph type="dt" sz="half" idx="10"/>
          </p:nvPr>
        </p:nvSpPr>
        <p:spPr/>
        <p:txBody>
          <a:bodyPr/>
          <a:lstStyle>
            <a:lvl1pPr>
              <a:defRPr/>
            </a:lvl1pPr>
          </a:lstStyle>
          <a:p>
            <a:pPr>
              <a:defRPr/>
            </a:pPr>
            <a:fld id="{353504D8-D657-4D57-B36C-872CB832F3E2}" type="datetimeFigureOut">
              <a:rPr lang="zh-CN" altLang="en-US"/>
            </a:fld>
            <a:endParaRPr lang="zh-CN" altLang="en-US"/>
          </a:p>
        </p:txBody>
      </p:sp>
      <p:sp>
        <p:nvSpPr>
          <p:cNvPr id="7" name="页脚占位符 5"/>
          <p:cNvSpPr>
            <a:spLocks noGrp="true"/>
          </p:cNvSpPr>
          <p:nvPr>
            <p:ph type="ftr" sz="quarter" idx="11"/>
          </p:nvPr>
        </p:nvSpPr>
        <p:spPr/>
        <p:txBody>
          <a:bodyPr/>
          <a:lstStyle>
            <a:lvl1pPr>
              <a:defRPr/>
            </a:lvl1pPr>
          </a:lstStyle>
          <a:p>
            <a:pPr>
              <a:defRPr/>
            </a:pPr>
            <a:endParaRPr lang="zh-CN" altLang="en-US"/>
          </a:p>
        </p:txBody>
      </p:sp>
      <p:sp>
        <p:nvSpPr>
          <p:cNvPr id="8" name="灯片编号占位符 6"/>
          <p:cNvSpPr>
            <a:spLocks noGrp="true"/>
          </p:cNvSpPr>
          <p:nvPr>
            <p:ph type="sldNum" sz="quarter" idx="12"/>
          </p:nvPr>
        </p:nvSpPr>
        <p:spPr/>
        <p:txBody>
          <a:bodyPr/>
          <a:lstStyle>
            <a:lvl1pPr>
              <a:defRPr smtClean="0"/>
            </a:lvl1pPr>
          </a:lstStyle>
          <a:p>
            <a:pPr>
              <a:defRPr/>
            </a:pPr>
            <a:fld id="{A3916F84-CA7F-4CB0-AD36-8D018880A94E}" type="slidenum">
              <a:rPr lang="zh-CN" altLang="en-US"/>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4" name="矩形 6"/>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ndParaRPr>
          </a:p>
        </p:txBody>
      </p:sp>
      <p:sp>
        <p:nvSpPr>
          <p:cNvPr id="2" name="竖排标题 1"/>
          <p:cNvSpPr>
            <a:spLocks noGrp="true"/>
          </p:cNvSpPr>
          <p:nvPr>
            <p:ph type="title" orient="vert"/>
          </p:nvPr>
        </p:nvSpPr>
        <p:spPr>
          <a:xfrm>
            <a:off x="9824484" y="365125"/>
            <a:ext cx="1529316" cy="5811838"/>
          </a:xfrm>
        </p:spPr>
        <p:txBody>
          <a:bodyPr vert="eaVert">
            <a:normAutofit/>
          </a:bodyPr>
          <a:lstStyle>
            <a:lvl1pPr>
              <a:defRPr sz="3200">
                <a:solidFill>
                  <a:schemeClr val="accent1"/>
                </a:solidFill>
              </a:defRPr>
            </a:lvl1pPr>
          </a:lstStyle>
          <a:p>
            <a:r>
              <a:rPr lang="zh-CN" altLang="en-US" noProof="1"/>
              <a:t>单击此处编辑母版标题样式</a:t>
            </a:r>
            <a:endParaRPr lang="zh-CN" altLang="en-US" noProof="1"/>
          </a:p>
        </p:txBody>
      </p:sp>
      <p:sp>
        <p:nvSpPr>
          <p:cNvPr id="3" name="竖排文字占位符 2"/>
          <p:cNvSpPr>
            <a:spLocks noGrp="true"/>
          </p:cNvSpPr>
          <p:nvPr>
            <p:ph type="body" orient="vert" idx="1"/>
          </p:nvPr>
        </p:nvSpPr>
        <p:spPr>
          <a:xfrm>
            <a:off x="838200" y="365125"/>
            <a:ext cx="8879958" cy="581183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true"/>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6" name="页脚占位符 4"/>
          <p:cNvSpPr>
            <a:spLocks noGrp="true"/>
          </p:cNvSpPr>
          <p:nvPr>
            <p:ph type="ftr" sz="quarter" idx="11"/>
          </p:nvPr>
        </p:nvSpPr>
        <p:spPr/>
        <p:txBody>
          <a:bodyPr/>
          <a:lstStyle>
            <a:lvl1pPr>
              <a:defRPr/>
            </a:lvl1pPr>
          </a:lstStyle>
          <a:p>
            <a:endParaRPr lang="zh-CN" altLang="en-US"/>
          </a:p>
        </p:txBody>
      </p:sp>
      <p:sp>
        <p:nvSpPr>
          <p:cNvPr id="7" name="灯片编号占位符 5"/>
          <p:cNvSpPr>
            <a:spLocks noGrp="true"/>
          </p:cNvSpPr>
          <p:nvPr>
            <p:ph type="sldNum" sz="quarter" idx="12"/>
          </p:nvPr>
        </p:nvSpPr>
        <p:spPr/>
        <p:txBody>
          <a:bodyPr/>
          <a:lstStyle>
            <a:lvl1pPr>
              <a:defRPr smtClean="0"/>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sp>
        <p:nvSpPr>
          <p:cNvPr id="3" name="矩形 2"/>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ndParaRPr>
          </a:p>
        </p:txBody>
      </p:sp>
      <p:sp>
        <p:nvSpPr>
          <p:cNvPr id="7" name="内容占位符 6"/>
          <p:cNvSpPr>
            <a:spLocks noGrp="true"/>
          </p:cNvSpPr>
          <p:nvPr>
            <p:ph sz="quarter" idx="13"/>
          </p:nvPr>
        </p:nvSpPr>
        <p:spPr>
          <a:xfrm>
            <a:off x="838200" y="551543"/>
            <a:ext cx="10515600" cy="555897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2"/>
          <p:cNvSpPr>
            <a:spLocks noGrp="true"/>
          </p:cNvSpPr>
          <p:nvPr>
            <p:ph type="dt" sz="half" idx="14"/>
          </p:nvPr>
        </p:nvSpPr>
        <p:spPr/>
        <p:txBody>
          <a:bodyPr/>
          <a:lstStyle>
            <a:lvl1pPr>
              <a:defRPr/>
            </a:lvl1pPr>
          </a:lstStyle>
          <a:p>
            <a:pPr>
              <a:defRPr/>
            </a:pPr>
            <a:endParaRPr lang="zh-CN" altLang="en-US"/>
          </a:p>
        </p:txBody>
      </p:sp>
      <p:sp>
        <p:nvSpPr>
          <p:cNvPr id="5" name="页脚占位符 3"/>
          <p:cNvSpPr>
            <a:spLocks noGrp="true"/>
          </p:cNvSpPr>
          <p:nvPr>
            <p:ph type="ftr" sz="quarter" idx="15"/>
          </p:nvPr>
        </p:nvSpPr>
        <p:spPr/>
        <p:txBody>
          <a:bodyPr/>
          <a:lstStyle>
            <a:lvl1pPr>
              <a:defRPr/>
            </a:lvl1pPr>
          </a:lstStyle>
          <a:p>
            <a:pPr>
              <a:defRPr/>
            </a:pPr>
            <a:endParaRPr lang="zh-CN" altLang="en-US"/>
          </a:p>
        </p:txBody>
      </p:sp>
      <p:sp>
        <p:nvSpPr>
          <p:cNvPr id="6" name="灯片编号占位符 4"/>
          <p:cNvSpPr>
            <a:spLocks noGrp="true"/>
          </p:cNvSpPr>
          <p:nvPr>
            <p:ph type="sldNum" sz="quarter" idx="16"/>
          </p:nvPr>
        </p:nvSpPr>
        <p:spPr/>
        <p:txBody>
          <a:bodyPr/>
          <a:lstStyle>
            <a:lvl1pPr>
              <a:defRPr smtClean="0"/>
            </a:lvl1pPr>
          </a:lstStyle>
          <a:p>
            <a:pPr>
              <a:defRPr/>
            </a:pPr>
            <a:fld id="{17C96AB1-0E46-4C84-8EC2-FBFBFFDCFAF0}" type="slidenum">
              <a:rPr lang="zh-CN" altLang="en-US"/>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矩形 6"/>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ndParaRPr>
          </a:p>
        </p:txBody>
      </p:sp>
      <p:sp>
        <p:nvSpPr>
          <p:cNvPr id="3" name="内容占位符 2"/>
          <p:cNvSpPr>
            <a:spLocks noGrp="true"/>
          </p:cNvSpPr>
          <p:nvPr>
            <p:ph idx="1"/>
          </p:nvPr>
        </p:nvSpPr>
        <p:spPr>
          <a:xfrm>
            <a:off x="838200" y="1397000"/>
            <a:ext cx="10515600" cy="4678045"/>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8"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5" name="日期占位符 3"/>
          <p:cNvSpPr>
            <a:spLocks noGrp="true"/>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6" name="页脚占位符 4"/>
          <p:cNvSpPr>
            <a:spLocks noGrp="true"/>
          </p:cNvSpPr>
          <p:nvPr>
            <p:ph type="ftr" sz="quarter" idx="11"/>
          </p:nvPr>
        </p:nvSpPr>
        <p:spPr/>
        <p:txBody>
          <a:bodyPr/>
          <a:lstStyle>
            <a:lvl1pPr>
              <a:defRPr/>
            </a:lvl1pPr>
          </a:lstStyle>
          <a:p>
            <a:endParaRPr lang="zh-CN" altLang="en-US"/>
          </a:p>
        </p:txBody>
      </p:sp>
      <p:sp>
        <p:nvSpPr>
          <p:cNvPr id="7" name="灯片编号占位符 5"/>
          <p:cNvSpPr>
            <a:spLocks noGrp="true"/>
          </p:cNvSpPr>
          <p:nvPr>
            <p:ph type="sldNum" sz="quarter" idx="12"/>
          </p:nvPr>
        </p:nvSpPr>
        <p:spPr/>
        <p:txBody>
          <a:bodyPr/>
          <a:lstStyle>
            <a:lvl1pPr>
              <a:defRPr smtClean="0"/>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标题和文字">
    <p:spTree>
      <p:nvGrpSpPr>
        <p:cNvPr id="1" name=""/>
        <p:cNvGrpSpPr/>
        <p:nvPr/>
      </p:nvGrpSpPr>
      <p:grpSpPr>
        <a:xfrm>
          <a:off x="0" y="0"/>
          <a:ext cx="0" cy="0"/>
          <a:chOff x="0" y="0"/>
          <a:chExt cx="0" cy="0"/>
        </a:xfrm>
      </p:grpSpPr>
      <p:sp>
        <p:nvSpPr>
          <p:cNvPr id="7" name="矩形 7"/>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ndParaRPr>
          </a:p>
        </p:txBody>
      </p:sp>
      <p:sp>
        <p:nvSpPr>
          <p:cNvPr id="19" name="文本占位符 18"/>
          <p:cNvSpPr>
            <a:spLocks noGrp="true"/>
          </p:cNvSpPr>
          <p:nvPr>
            <p:ph type="body" sz="quarter" idx="13"/>
          </p:nvPr>
        </p:nvSpPr>
        <p:spPr>
          <a:xfrm>
            <a:off x="1844675" y="2227263"/>
            <a:ext cx="8502650" cy="1404937"/>
          </a:xfrm>
        </p:spPr>
        <p:txBody>
          <a:bodyPr/>
          <a:lstStyle>
            <a:lvl1pPr marL="0" indent="0">
              <a:buNone/>
              <a:defRPr sz="1400">
                <a:solidFill>
                  <a:schemeClr val="accent5">
                    <a:lumMod val="75000"/>
                  </a:schemeClr>
                </a:solidFill>
              </a:defRPr>
            </a:lvl1pPr>
          </a:lstStyle>
          <a:p>
            <a:pPr lvl="0"/>
            <a:endParaRPr lang="zh-CN" altLang="en-US" noProof="1"/>
          </a:p>
        </p:txBody>
      </p:sp>
      <p:sp>
        <p:nvSpPr>
          <p:cNvPr id="20" name="文本占位符 18"/>
          <p:cNvSpPr>
            <a:spLocks noGrp="true"/>
          </p:cNvSpPr>
          <p:nvPr>
            <p:ph type="body" sz="quarter" idx="14"/>
          </p:nvPr>
        </p:nvSpPr>
        <p:spPr>
          <a:xfrm>
            <a:off x="1844040" y="3963670"/>
            <a:ext cx="8502650" cy="1404937"/>
          </a:xfrm>
        </p:spPr>
        <p:txBody>
          <a:bodyPr/>
          <a:lstStyle>
            <a:lvl1pPr marL="0" indent="0">
              <a:buNone/>
              <a:defRPr sz="1400">
                <a:solidFill>
                  <a:schemeClr val="accent5">
                    <a:lumMod val="75000"/>
                  </a:schemeClr>
                </a:solidFill>
              </a:defRPr>
            </a:lvl1pPr>
          </a:lstStyle>
          <a:p>
            <a:pPr lvl="0"/>
            <a:endParaRPr lang="zh-CN" altLang="en-US" noProof="1"/>
          </a:p>
        </p:txBody>
      </p:sp>
      <p:sp>
        <p:nvSpPr>
          <p:cNvPr id="22" name="竖排文字占位符 21"/>
          <p:cNvSpPr>
            <a:spLocks noGrp="true"/>
          </p:cNvSpPr>
          <p:nvPr>
            <p:ph type="body" orient="vert" sz="quarter" idx="15"/>
          </p:nvPr>
        </p:nvSpPr>
        <p:spPr>
          <a:xfrm>
            <a:off x="270933" y="1603850"/>
            <a:ext cx="581555" cy="3551237"/>
          </a:xfrm>
        </p:spPr>
        <p:txBody>
          <a:bodyPr vert="eaVert"/>
          <a:lstStyle>
            <a:lvl1pPr marL="0" indent="0" algn="l">
              <a:buFontTx/>
              <a:buNone/>
              <a:defRPr sz="1100">
                <a:solidFill>
                  <a:schemeClr val="tx1">
                    <a:lumMod val="65000"/>
                    <a:lumOff val="35000"/>
                  </a:schemeClr>
                </a:solidFill>
              </a:defRPr>
            </a:lvl1pPr>
          </a:lstStyle>
          <a:p>
            <a:pPr lvl="0"/>
            <a:endParaRPr lang="zh-CN" altLang="en-US" noProof="1"/>
          </a:p>
        </p:txBody>
      </p:sp>
      <p:sp>
        <p:nvSpPr>
          <p:cNvPr id="24" name="文本占位符 23"/>
          <p:cNvSpPr>
            <a:spLocks noGrp="true"/>
          </p:cNvSpPr>
          <p:nvPr>
            <p:ph type="body" sz="quarter" idx="16"/>
          </p:nvPr>
        </p:nvSpPr>
        <p:spPr>
          <a:xfrm>
            <a:off x="3929063" y="1270000"/>
            <a:ext cx="4333875" cy="652463"/>
          </a:xfrm>
        </p:spPr>
        <p:txBody>
          <a:bodyPr/>
          <a:lstStyle>
            <a:lvl1pPr marL="0" indent="0" algn="ctr">
              <a:buNone/>
              <a:defRPr sz="1800" b="1">
                <a:solidFill>
                  <a:schemeClr val="accent5">
                    <a:lumMod val="75000"/>
                  </a:schemeClr>
                </a:solidFill>
              </a:defRPr>
            </a:lvl1pPr>
          </a:lstStyle>
          <a:p>
            <a:pPr lvl="0"/>
            <a:r>
              <a:rPr lang="zh-CN" altLang="en-US" noProof="1" smtClean="0"/>
              <a:t>单击此处编辑母版文本样式</a:t>
            </a:r>
            <a:endParaRPr lang="zh-CN" altLang="en-US" noProof="1" smtClean="0"/>
          </a:p>
        </p:txBody>
      </p:sp>
      <p:sp>
        <p:nvSpPr>
          <p:cNvPr id="8"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9" name="日期占位符 3"/>
          <p:cNvSpPr>
            <a:spLocks noGrp="true"/>
          </p:cNvSpPr>
          <p:nvPr>
            <p:ph type="dt" sz="half" idx="17"/>
          </p:nvPr>
        </p:nvSpPr>
        <p:spPr/>
        <p:txBody>
          <a:bodyPr/>
          <a:lstStyle>
            <a:lvl1pPr>
              <a:defRPr/>
            </a:lvl1pPr>
          </a:lstStyle>
          <a:p>
            <a:pPr>
              <a:defRPr/>
            </a:pPr>
            <a:endParaRPr lang="zh-CN" altLang="en-US"/>
          </a:p>
        </p:txBody>
      </p:sp>
      <p:sp>
        <p:nvSpPr>
          <p:cNvPr id="10" name="页脚占位符 4"/>
          <p:cNvSpPr>
            <a:spLocks noGrp="true"/>
          </p:cNvSpPr>
          <p:nvPr>
            <p:ph type="ftr" sz="quarter" idx="18"/>
          </p:nvPr>
        </p:nvSpPr>
        <p:spPr/>
        <p:txBody>
          <a:bodyPr/>
          <a:lstStyle>
            <a:lvl1pPr>
              <a:defRPr/>
            </a:lvl1pPr>
          </a:lstStyle>
          <a:p>
            <a:pPr>
              <a:defRPr/>
            </a:pPr>
            <a:endParaRPr lang="zh-CN" altLang="en-US"/>
          </a:p>
        </p:txBody>
      </p:sp>
      <p:sp>
        <p:nvSpPr>
          <p:cNvPr id="11" name="灯片编号占位符 5"/>
          <p:cNvSpPr>
            <a:spLocks noGrp="true"/>
          </p:cNvSpPr>
          <p:nvPr>
            <p:ph type="sldNum" sz="quarter" idx="19"/>
          </p:nvPr>
        </p:nvSpPr>
        <p:spPr/>
        <p:txBody>
          <a:bodyPr/>
          <a:lstStyle>
            <a:lvl1pPr>
              <a:defRPr smtClean="0"/>
            </a:lvl1pPr>
          </a:lstStyle>
          <a:p>
            <a:pPr>
              <a:defRPr/>
            </a:pPr>
            <a:fld id="{D20E9781-E15C-43AC-BDB3-CAB1426DC6CA}" type="slidenum">
              <a:rPr lang="zh-CN" altLang="en-US"/>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p:nvSpPr>
        <p:spPr>
          <a:xfrm>
            <a:off x="3038475" y="2284413"/>
            <a:ext cx="6115050" cy="766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pic>
        <p:nvPicPr>
          <p:cNvPr id="5" name="图片 3"/>
          <p:cNvPicPr>
            <a:picLocks noChangeAspect="true" noChangeArrowheads="true"/>
          </p:cNvPicPr>
          <p:nvPr/>
        </p:nvPicPr>
        <p:blipFill>
          <a:blip r:embed="rId2">
            <a:extLst>
              <a:ext uri="{28A0092B-C50C-407E-A947-70E740481C1C}">
                <a14:useLocalDpi xmlns:a14="http://schemas.microsoft.com/office/drawing/2010/main" val="false"/>
              </a:ext>
            </a:extLst>
          </a:blip>
          <a:srcRect/>
          <a:stretch>
            <a:fillRect/>
          </a:stretch>
        </p:blipFill>
        <p:spPr bwMode="auto">
          <a:xfrm>
            <a:off x="242888" y="11113"/>
            <a:ext cx="117062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true"/>
          </p:cNvSpPr>
          <p:nvPr>
            <p:ph type="title"/>
          </p:nvPr>
        </p:nvSpPr>
        <p:spPr>
          <a:xfrm>
            <a:off x="831850" y="3373606"/>
            <a:ext cx="10515600" cy="1061467"/>
          </a:xfrm>
        </p:spPr>
        <p:txBody>
          <a:bodyPr>
            <a:normAutofit/>
          </a:bodyPr>
          <a:lstStyle>
            <a:lvl1pPr algn="ctr">
              <a:defRPr sz="4800" b="1">
                <a:effectLst>
                  <a:outerShdw blurRad="38100" dist="38100" dir="2700000" algn="tl">
                    <a:srgbClr val="000000">
                      <a:alpha val="43137"/>
                    </a:srgbClr>
                  </a:outerShdw>
                </a:effectLst>
              </a:defRPr>
            </a:lvl1pPr>
          </a:lstStyle>
          <a:p>
            <a:r>
              <a:rPr lang="zh-CN" altLang="en-US" noProof="1" smtClean="0"/>
              <a:t>单击此处编辑母版标题样式</a:t>
            </a:r>
            <a:endParaRPr lang="zh-CN" altLang="en-US" noProof="1"/>
          </a:p>
        </p:txBody>
      </p:sp>
      <p:sp>
        <p:nvSpPr>
          <p:cNvPr id="3" name="文本占位符 2"/>
          <p:cNvSpPr>
            <a:spLocks noGrp="true"/>
          </p:cNvSpPr>
          <p:nvPr>
            <p:ph type="body" idx="1"/>
          </p:nvPr>
        </p:nvSpPr>
        <p:spPr>
          <a:xfrm>
            <a:off x="2207568" y="4527773"/>
            <a:ext cx="7776864" cy="1061467"/>
          </a:xfrm>
        </p:spPr>
        <p:txBody>
          <a:bodyPr/>
          <a:lstStyle>
            <a:lvl1pPr marL="0" indent="0" algn="ctr">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6" name="日期占位符 3"/>
          <p:cNvSpPr>
            <a:spLocks noGrp="true"/>
          </p:cNvSpPr>
          <p:nvPr>
            <p:ph type="dt" sz="half" idx="10"/>
          </p:nvPr>
        </p:nvSpPr>
        <p:spPr/>
        <p:txBody>
          <a:bodyPr/>
          <a:lstStyle>
            <a:lvl1pPr>
              <a:defRPr/>
            </a:lvl1pPr>
          </a:lstStyle>
          <a:p>
            <a:pPr>
              <a:defRPr/>
            </a:pPr>
            <a:endParaRPr lang="zh-CN" altLang="en-US"/>
          </a:p>
        </p:txBody>
      </p:sp>
      <p:sp>
        <p:nvSpPr>
          <p:cNvPr id="7" name="页脚占位符 4"/>
          <p:cNvSpPr>
            <a:spLocks noGrp="true"/>
          </p:cNvSpPr>
          <p:nvPr>
            <p:ph type="ftr" sz="quarter" idx="11"/>
          </p:nvPr>
        </p:nvSpPr>
        <p:spPr/>
        <p:txBody>
          <a:bodyPr/>
          <a:lstStyle>
            <a:lvl1pPr>
              <a:defRPr/>
            </a:lvl1pPr>
          </a:lstStyle>
          <a:p>
            <a:pPr>
              <a:defRPr/>
            </a:pPr>
            <a:endParaRPr lang="zh-CN" altLang="en-US"/>
          </a:p>
        </p:txBody>
      </p:sp>
      <p:sp>
        <p:nvSpPr>
          <p:cNvPr id="8" name="灯片编号占位符 5"/>
          <p:cNvSpPr>
            <a:spLocks noGrp="true"/>
          </p:cNvSpPr>
          <p:nvPr>
            <p:ph type="sldNum" sz="quarter" idx="12"/>
          </p:nvPr>
        </p:nvSpPr>
        <p:spPr/>
        <p:txBody>
          <a:bodyPr/>
          <a:lstStyle>
            <a:lvl1pPr>
              <a:defRPr smtClean="0"/>
            </a:lvl1pPr>
          </a:lstStyle>
          <a:p>
            <a:pPr>
              <a:defRPr/>
            </a:pPr>
            <a:fld id="{81DC5E6B-4175-4FFB-B5AE-4E123AB7D8AF}" type="slidenum">
              <a:rPr lang="zh-CN" altLang="en-US"/>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两栏内容">
    <p:spTree>
      <p:nvGrpSpPr>
        <p:cNvPr id="1" name=""/>
        <p:cNvGrpSpPr/>
        <p:nvPr/>
      </p:nvGrpSpPr>
      <p:grpSpPr>
        <a:xfrm>
          <a:off x="0" y="0"/>
          <a:ext cx="0" cy="0"/>
          <a:chOff x="0" y="0"/>
          <a:chExt cx="0" cy="0"/>
        </a:xfrm>
      </p:grpSpPr>
      <p:sp>
        <p:nvSpPr>
          <p:cNvPr id="5" name="矩形 4"/>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ndParaRPr>
          </a:p>
        </p:txBody>
      </p:sp>
      <p:sp>
        <p:nvSpPr>
          <p:cNvPr id="3" name="内容占位符 2"/>
          <p:cNvSpPr>
            <a:spLocks noGrp="true"/>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true"/>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2"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6" name="日期占位符 4"/>
          <p:cNvSpPr>
            <a:spLocks noGrp="true"/>
          </p:cNvSpPr>
          <p:nvPr>
            <p:ph type="dt" sz="half" idx="10"/>
          </p:nvPr>
        </p:nvSpPr>
        <p:spPr/>
        <p:txBody>
          <a:bodyPr/>
          <a:lstStyle>
            <a:lvl1pPr>
              <a:defRPr/>
            </a:lvl1pPr>
          </a:lstStyle>
          <a:p>
            <a:pPr>
              <a:defRPr/>
            </a:pPr>
            <a:endParaRPr lang="zh-CN" altLang="en-US"/>
          </a:p>
        </p:txBody>
      </p:sp>
      <p:sp>
        <p:nvSpPr>
          <p:cNvPr id="7" name="页脚占位符 5"/>
          <p:cNvSpPr>
            <a:spLocks noGrp="true"/>
          </p:cNvSpPr>
          <p:nvPr>
            <p:ph type="ftr" sz="quarter" idx="11"/>
          </p:nvPr>
        </p:nvSpPr>
        <p:spPr/>
        <p:txBody>
          <a:bodyPr/>
          <a:lstStyle>
            <a:lvl1pPr>
              <a:defRPr/>
            </a:lvl1pPr>
          </a:lstStyle>
          <a:p>
            <a:pPr>
              <a:defRPr/>
            </a:pPr>
            <a:endParaRPr lang="zh-CN" altLang="en-US"/>
          </a:p>
        </p:txBody>
      </p:sp>
      <p:sp>
        <p:nvSpPr>
          <p:cNvPr id="8" name="灯片编号占位符 6"/>
          <p:cNvSpPr>
            <a:spLocks noGrp="true"/>
          </p:cNvSpPr>
          <p:nvPr>
            <p:ph type="sldNum" sz="quarter" idx="12"/>
          </p:nvPr>
        </p:nvSpPr>
        <p:spPr/>
        <p:txBody>
          <a:bodyPr/>
          <a:lstStyle>
            <a:lvl1pPr>
              <a:defRPr smtClean="0"/>
            </a:lvl1pPr>
          </a:lstStyle>
          <a:p>
            <a:pPr>
              <a:defRPr/>
            </a:pPr>
            <a:fld id="{7D6DB0B6-6255-4C4D-A7FC-C84855AFCEA8}" type="slidenum">
              <a:rPr lang="zh-CN" altLang="en-US"/>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图表和文字">
    <p:spTree>
      <p:nvGrpSpPr>
        <p:cNvPr id="1" name=""/>
        <p:cNvGrpSpPr/>
        <p:nvPr/>
      </p:nvGrpSpPr>
      <p:grpSpPr>
        <a:xfrm>
          <a:off x="0" y="0"/>
          <a:ext cx="0" cy="0"/>
          <a:chOff x="0" y="0"/>
          <a:chExt cx="0" cy="0"/>
        </a:xfrm>
      </p:grpSpPr>
      <p:sp>
        <p:nvSpPr>
          <p:cNvPr id="9" name="矩形 6"/>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ndParaRPr>
          </a:p>
        </p:txBody>
      </p:sp>
      <p:sp>
        <p:nvSpPr>
          <p:cNvPr id="10" name="直接连接符 2"/>
          <p:cNvSpPr>
            <a:spLocks noChangeShapeType="true"/>
          </p:cNvSpPr>
          <p:nvPr>
            <p:custDataLst>
              <p:tags r:id="rId3"/>
            </p:custDataLst>
          </p:nvPr>
        </p:nvSpPr>
        <p:spPr bwMode="auto">
          <a:xfrm>
            <a:off x="1692275" y="3868738"/>
            <a:ext cx="6432550" cy="1587"/>
          </a:xfrm>
          <a:prstGeom prst="line">
            <a:avLst/>
          </a:prstGeom>
          <a:noFill/>
          <a:ln w="6350" cap="flat" cmpd="sng">
            <a:solidFill>
              <a:schemeClr val="accent6"/>
            </a:solidFill>
            <a:bevel/>
          </a:ln>
          <a:extLst>
            <a:ext uri="{909E8E84-426E-40DD-AFC4-6F175D3DCCD1}">
              <a14:hiddenFill xmlns:a14="http://schemas.microsoft.com/office/drawing/2010/main">
                <a:noFill/>
              </a14:hiddenFill>
            </a:ext>
          </a:extLst>
        </p:spPr>
        <p:txBody>
          <a:bodyPr/>
          <a:lstStyle/>
          <a:p>
            <a:pPr fontAlgn="auto">
              <a:buFontTx/>
              <a:buNone/>
              <a:defRPr/>
            </a:pPr>
            <a:endParaRPr lang="zh-CN" altLang="en-US" noProof="1"/>
          </a:p>
        </p:txBody>
      </p:sp>
      <p:sp>
        <p:nvSpPr>
          <p:cNvPr id="14" name="图表占位符 13"/>
          <p:cNvSpPr>
            <a:spLocks noGrp="true"/>
          </p:cNvSpPr>
          <p:nvPr>
            <p:ph type="chart" sz="quarter" idx="13"/>
          </p:nvPr>
        </p:nvSpPr>
        <p:spPr>
          <a:xfrm>
            <a:off x="1692275" y="1498124"/>
            <a:ext cx="6537325" cy="2255838"/>
          </a:xfrm>
        </p:spPr>
        <p:txBody>
          <a:bodyPr rtlCol="0">
            <a:normAutofit/>
          </a:bodyPr>
          <a:lstStyle/>
          <a:p>
            <a:pPr lvl="0"/>
            <a:endParaRPr lang="zh-CN" altLang="en-US" noProof="1"/>
          </a:p>
        </p:txBody>
      </p:sp>
      <p:sp>
        <p:nvSpPr>
          <p:cNvPr id="15" name="图表占位符 13"/>
          <p:cNvSpPr>
            <a:spLocks noGrp="true"/>
          </p:cNvSpPr>
          <p:nvPr>
            <p:ph type="chart" sz="quarter" idx="14"/>
          </p:nvPr>
        </p:nvSpPr>
        <p:spPr>
          <a:xfrm>
            <a:off x="1692275" y="3983831"/>
            <a:ext cx="6537325" cy="2255838"/>
          </a:xfrm>
        </p:spPr>
        <p:txBody>
          <a:bodyPr rtlCol="0">
            <a:normAutofit/>
          </a:bodyPr>
          <a:lstStyle/>
          <a:p>
            <a:pPr lvl="0"/>
            <a:endParaRPr lang="zh-CN" altLang="en-US" noProof="1"/>
          </a:p>
        </p:txBody>
      </p:sp>
      <p:sp>
        <p:nvSpPr>
          <p:cNvPr id="17" name="文本占位符 16"/>
          <p:cNvSpPr>
            <a:spLocks noGrp="true"/>
          </p:cNvSpPr>
          <p:nvPr>
            <p:ph type="body" sz="quarter" idx="15"/>
          </p:nvPr>
        </p:nvSpPr>
        <p:spPr>
          <a:xfrm>
            <a:off x="8329930" y="1604009"/>
            <a:ext cx="3108325" cy="461963"/>
          </a:xfrm>
          <a:solidFill>
            <a:schemeClr val="accent2"/>
          </a:solidFill>
        </p:spPr>
        <p:txBody>
          <a:bodyPr/>
          <a:lstStyle>
            <a:lvl1pPr marL="0" indent="0" algn="ctr">
              <a:buNone/>
              <a:defRPr sz="2000">
                <a:solidFill>
                  <a:schemeClr val="bg1"/>
                </a:solidFill>
              </a:defRPr>
            </a:lvl1pPr>
          </a:lstStyle>
          <a:p>
            <a:pPr lvl="0"/>
            <a:endParaRPr lang="zh-CN" altLang="en-US" noProof="1"/>
          </a:p>
        </p:txBody>
      </p:sp>
      <p:sp>
        <p:nvSpPr>
          <p:cNvPr id="18" name="文本占位符 16"/>
          <p:cNvSpPr>
            <a:spLocks noGrp="true"/>
          </p:cNvSpPr>
          <p:nvPr>
            <p:ph type="body" sz="quarter" idx="16"/>
          </p:nvPr>
        </p:nvSpPr>
        <p:spPr>
          <a:xfrm>
            <a:off x="8329930" y="3953509"/>
            <a:ext cx="3108325" cy="461963"/>
          </a:xfrm>
          <a:solidFill>
            <a:schemeClr val="accent6"/>
          </a:solidFill>
        </p:spPr>
        <p:txBody>
          <a:bodyPr/>
          <a:lstStyle>
            <a:lvl1pPr marL="0" indent="0" algn="ctr">
              <a:buNone/>
              <a:defRPr sz="2000">
                <a:solidFill>
                  <a:schemeClr val="bg1"/>
                </a:solidFill>
              </a:defRPr>
            </a:lvl1pPr>
          </a:lstStyle>
          <a:p>
            <a:pPr lvl="0"/>
            <a:endParaRPr lang="zh-CN" altLang="en-US" noProof="1"/>
          </a:p>
        </p:txBody>
      </p:sp>
      <p:sp>
        <p:nvSpPr>
          <p:cNvPr id="20" name="文本占位符 19"/>
          <p:cNvSpPr>
            <a:spLocks noGrp="true"/>
          </p:cNvSpPr>
          <p:nvPr>
            <p:ph type="body" sz="quarter" idx="17"/>
          </p:nvPr>
        </p:nvSpPr>
        <p:spPr>
          <a:xfrm>
            <a:off x="8329613" y="2141538"/>
            <a:ext cx="3108325" cy="1612900"/>
          </a:xfrm>
        </p:spPr>
        <p:txBody>
          <a:bodyPr/>
          <a:lstStyle>
            <a:lvl1pPr marL="0" indent="0">
              <a:buNone/>
              <a:defRPr sz="1400">
                <a:solidFill>
                  <a:schemeClr val="accent5">
                    <a:lumMod val="75000"/>
                  </a:schemeClr>
                </a:solidFill>
              </a:defRPr>
            </a:lvl1pPr>
          </a:lstStyle>
          <a:p>
            <a:pPr lvl="0"/>
            <a:r>
              <a:rPr lang="zh-CN" altLang="en-US" noProof="1" smtClean="0"/>
              <a:t>单击此处编辑母版文本样式</a:t>
            </a:r>
            <a:endParaRPr lang="zh-CN" altLang="en-US" noProof="1" smtClean="0"/>
          </a:p>
        </p:txBody>
      </p:sp>
      <p:sp>
        <p:nvSpPr>
          <p:cNvPr id="21" name="文本占位符 19"/>
          <p:cNvSpPr>
            <a:spLocks noGrp="true"/>
          </p:cNvSpPr>
          <p:nvPr>
            <p:ph type="body" sz="quarter" idx="18"/>
          </p:nvPr>
        </p:nvSpPr>
        <p:spPr>
          <a:xfrm>
            <a:off x="8329612" y="4579461"/>
            <a:ext cx="3108325" cy="1612900"/>
          </a:xfrm>
        </p:spPr>
        <p:txBody>
          <a:bodyPr/>
          <a:lstStyle>
            <a:lvl1pPr marL="0" indent="0">
              <a:buNone/>
              <a:defRPr sz="1400">
                <a:solidFill>
                  <a:schemeClr val="accent5">
                    <a:lumMod val="75000"/>
                  </a:schemeClr>
                </a:solidFill>
              </a:defRPr>
            </a:lvl1pPr>
          </a:lstStyle>
          <a:p>
            <a:pPr lvl="0"/>
            <a:r>
              <a:rPr lang="zh-CN" altLang="en-US" noProof="1" smtClean="0"/>
              <a:t>单击此处编辑母版文本样式</a:t>
            </a:r>
            <a:endParaRPr lang="zh-CN" altLang="en-US" noProof="1" smtClean="0"/>
          </a:p>
        </p:txBody>
      </p:sp>
      <p:sp>
        <p:nvSpPr>
          <p:cNvPr id="2"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11" name="日期占位符 3"/>
          <p:cNvSpPr>
            <a:spLocks noGrp="true"/>
          </p:cNvSpPr>
          <p:nvPr>
            <p:ph type="dt" sz="half" idx="19"/>
          </p:nvPr>
        </p:nvSpPr>
        <p:spPr/>
        <p:txBody>
          <a:bodyPr/>
          <a:lstStyle>
            <a:lvl1pPr>
              <a:defRPr/>
            </a:lvl1pPr>
          </a:lstStyle>
          <a:p>
            <a:pPr>
              <a:defRPr/>
            </a:pPr>
            <a:endParaRPr lang="zh-CN" altLang="en-US"/>
          </a:p>
        </p:txBody>
      </p:sp>
      <p:sp>
        <p:nvSpPr>
          <p:cNvPr id="12" name="页脚占位符 4"/>
          <p:cNvSpPr>
            <a:spLocks noGrp="true"/>
          </p:cNvSpPr>
          <p:nvPr>
            <p:ph type="ftr" sz="quarter" idx="20"/>
          </p:nvPr>
        </p:nvSpPr>
        <p:spPr/>
        <p:txBody>
          <a:bodyPr/>
          <a:lstStyle>
            <a:lvl1pPr>
              <a:defRPr/>
            </a:lvl1pPr>
          </a:lstStyle>
          <a:p>
            <a:pPr>
              <a:defRPr/>
            </a:pPr>
            <a:endParaRPr lang="zh-CN" altLang="en-US"/>
          </a:p>
        </p:txBody>
      </p:sp>
      <p:sp>
        <p:nvSpPr>
          <p:cNvPr id="13" name="灯片编号占位符 5"/>
          <p:cNvSpPr>
            <a:spLocks noGrp="true"/>
          </p:cNvSpPr>
          <p:nvPr>
            <p:ph type="sldNum" sz="quarter" idx="21"/>
          </p:nvPr>
        </p:nvSpPr>
        <p:spPr/>
        <p:txBody>
          <a:bodyPr/>
          <a:lstStyle>
            <a:lvl1pPr>
              <a:defRPr smtClean="0"/>
            </a:lvl1pPr>
          </a:lstStyle>
          <a:p>
            <a:pPr>
              <a:defRPr/>
            </a:pPr>
            <a:fld id="{6B73DF09-0F94-40CB-973F-050963B337AA}" type="slidenum">
              <a:rPr lang="zh-CN" altLang="en-US"/>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7" name="矩形 6"/>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ndParaRPr>
          </a:p>
        </p:txBody>
      </p:sp>
      <p:pic>
        <p:nvPicPr>
          <p:cNvPr id="8" name="图片 11"/>
          <p:cNvPicPr>
            <a:picLocks noChangeAspect="true" noChangeArrowheads="true"/>
          </p:cNvPicPr>
          <p:nvPr>
            <p:custDataLst>
              <p:tags r:id="rId3"/>
            </p:custDataLst>
          </p:nvPr>
        </p:nvPicPr>
        <p:blipFill>
          <a:blip r:embed="rId4">
            <a:extLst>
              <a:ext uri="{28A0092B-C50C-407E-A947-70E740481C1C}">
                <a14:useLocalDpi xmlns:a14="http://schemas.microsoft.com/office/drawing/2010/main" val="false"/>
              </a:ext>
            </a:extLst>
          </a:blip>
          <a:srcRect/>
          <a:stretch>
            <a:fillRect/>
          </a:stretch>
        </p:blipFill>
        <p:spPr bwMode="auto">
          <a:xfrm>
            <a:off x="5591175" y="2895600"/>
            <a:ext cx="10096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占位符 2"/>
          <p:cNvSpPr>
            <a:spLocks noGrp="true"/>
          </p:cNvSpPr>
          <p:nvPr>
            <p:ph type="body" idx="1"/>
          </p:nvPr>
        </p:nvSpPr>
        <p:spPr>
          <a:xfrm>
            <a:off x="838200" y="1587204"/>
            <a:ext cx="4079345" cy="823912"/>
          </a:xfrm>
        </p:spPr>
        <p:txBody>
          <a:bodyPr anchor="b"/>
          <a:lstStyle>
            <a:lvl1pPr marL="0" indent="0">
              <a:buNone/>
              <a:defRPr sz="2400" b="1">
                <a:solidFill>
                  <a:schemeClr val="accent5">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true"/>
          </p:cNvSpPr>
          <p:nvPr>
            <p:ph sz="half" idx="2"/>
          </p:nvPr>
        </p:nvSpPr>
        <p:spPr>
          <a:xfrm>
            <a:off x="838200" y="2551812"/>
            <a:ext cx="4079345" cy="3574054"/>
          </a:xfrm>
        </p:spPr>
        <p:txBody>
          <a:bodyPr/>
          <a:lstStyle>
            <a:lvl1pPr>
              <a:defRPr sz="2400">
                <a:solidFill>
                  <a:schemeClr val="accent5">
                    <a:lumMod val="75000"/>
                  </a:schemeClr>
                </a:solidFill>
              </a:defRPr>
            </a:lvl1pPr>
            <a:lvl2pPr>
              <a:defRPr sz="2000">
                <a:solidFill>
                  <a:schemeClr val="accent5">
                    <a:lumMod val="75000"/>
                  </a:schemeClr>
                </a:solidFill>
              </a:defRPr>
            </a:lvl2pPr>
            <a:lvl3pPr>
              <a:defRPr sz="1800">
                <a:solidFill>
                  <a:schemeClr val="accent5">
                    <a:lumMod val="75000"/>
                  </a:schemeClr>
                </a:solidFill>
              </a:defRPr>
            </a:lvl3pPr>
            <a:lvl4pPr>
              <a:defRPr sz="1800">
                <a:solidFill>
                  <a:schemeClr val="accent5">
                    <a:lumMod val="75000"/>
                  </a:schemeClr>
                </a:solidFill>
              </a:defRPr>
            </a:lvl4pPr>
            <a:lvl5pPr>
              <a:defRPr sz="1800">
                <a:solidFill>
                  <a:schemeClr val="accent5">
                    <a:lumMod val="75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true"/>
          </p:cNvSpPr>
          <p:nvPr>
            <p:ph type="body" sz="quarter" idx="3"/>
          </p:nvPr>
        </p:nvSpPr>
        <p:spPr>
          <a:xfrm>
            <a:off x="7271281" y="1587204"/>
            <a:ext cx="4082519" cy="823912"/>
          </a:xfrm>
        </p:spPr>
        <p:txBody>
          <a:bodyPr anchor="b"/>
          <a:lstStyle>
            <a:lvl1pPr marL="0" indent="0">
              <a:buNone/>
              <a:defRPr sz="2400" b="1">
                <a:solidFill>
                  <a:schemeClr val="accent5">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true"/>
          </p:cNvSpPr>
          <p:nvPr>
            <p:ph sz="quarter" idx="4"/>
          </p:nvPr>
        </p:nvSpPr>
        <p:spPr>
          <a:xfrm>
            <a:off x="7271280" y="2551221"/>
            <a:ext cx="4082520" cy="3574054"/>
          </a:xfrm>
        </p:spPr>
        <p:txBody>
          <a:bodyPr/>
          <a:lstStyle>
            <a:lvl1pPr>
              <a:defRPr sz="2400">
                <a:solidFill>
                  <a:schemeClr val="accent5">
                    <a:lumMod val="75000"/>
                  </a:schemeClr>
                </a:solidFill>
              </a:defRPr>
            </a:lvl1pPr>
            <a:lvl2pPr>
              <a:defRPr sz="2000">
                <a:solidFill>
                  <a:schemeClr val="accent5">
                    <a:lumMod val="75000"/>
                  </a:schemeClr>
                </a:solidFill>
              </a:defRPr>
            </a:lvl2pPr>
            <a:lvl3pPr>
              <a:defRPr sz="1800">
                <a:solidFill>
                  <a:schemeClr val="accent5">
                    <a:lumMod val="75000"/>
                  </a:schemeClr>
                </a:solidFill>
              </a:defRPr>
            </a:lvl3pPr>
            <a:lvl4pPr>
              <a:defRPr sz="1800">
                <a:solidFill>
                  <a:schemeClr val="accent5">
                    <a:lumMod val="75000"/>
                  </a:schemeClr>
                </a:solidFill>
              </a:defRPr>
            </a:lvl4pPr>
            <a:lvl5pPr>
              <a:defRPr sz="1800">
                <a:solidFill>
                  <a:schemeClr val="accent5">
                    <a:lumMod val="75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2"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9" name="日期占位符 6"/>
          <p:cNvSpPr>
            <a:spLocks noGrp="true"/>
          </p:cNvSpPr>
          <p:nvPr>
            <p:ph type="dt" sz="half" idx="10"/>
          </p:nvPr>
        </p:nvSpPr>
        <p:spPr/>
        <p:txBody>
          <a:bodyPr/>
          <a:lstStyle>
            <a:lvl1pPr>
              <a:defRPr/>
            </a:lvl1pPr>
          </a:lstStyle>
          <a:p>
            <a:pPr>
              <a:defRPr/>
            </a:pPr>
            <a:endParaRPr lang="zh-CN" altLang="en-US"/>
          </a:p>
        </p:txBody>
      </p:sp>
      <p:sp>
        <p:nvSpPr>
          <p:cNvPr id="10" name="页脚占位符 7"/>
          <p:cNvSpPr>
            <a:spLocks noGrp="true"/>
          </p:cNvSpPr>
          <p:nvPr>
            <p:ph type="ftr" sz="quarter" idx="11"/>
          </p:nvPr>
        </p:nvSpPr>
        <p:spPr/>
        <p:txBody>
          <a:bodyPr/>
          <a:lstStyle>
            <a:lvl1pPr>
              <a:defRPr/>
            </a:lvl1pPr>
          </a:lstStyle>
          <a:p>
            <a:pPr>
              <a:defRPr/>
            </a:pPr>
            <a:endParaRPr lang="zh-CN" altLang="en-US"/>
          </a:p>
        </p:txBody>
      </p:sp>
      <p:sp>
        <p:nvSpPr>
          <p:cNvPr id="11" name="灯片编号占位符 8"/>
          <p:cNvSpPr>
            <a:spLocks noGrp="true"/>
          </p:cNvSpPr>
          <p:nvPr>
            <p:ph type="sldNum" sz="quarter" idx="12"/>
          </p:nvPr>
        </p:nvSpPr>
        <p:spPr/>
        <p:txBody>
          <a:bodyPr/>
          <a:lstStyle>
            <a:lvl1pPr>
              <a:defRPr smtClean="0"/>
            </a:lvl1pPr>
          </a:lstStyle>
          <a:p>
            <a:pPr>
              <a:defRPr/>
            </a:pPr>
            <a:fld id="{5AC01D99-F813-44DC-B635-F275C106240E}" type="slidenum">
              <a:rPr lang="zh-CN" altLang="en-US"/>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cxnSp>
        <p:nvCxnSpPr>
          <p:cNvPr id="3" name="直接连接符 6"/>
          <p:cNvCxnSpPr/>
          <p:nvPr/>
        </p:nvCxnSpPr>
        <p:spPr>
          <a:xfrm flipH="true">
            <a:off x="0" y="2995613"/>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true" flipV="true">
            <a:off x="9605963" y="2995613"/>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5" name="Picture 4" descr="Picture1"/>
          <p:cNvPicPr>
            <a:picLocks noChangeAspect="true" noChangeArrowheads="true"/>
          </p:cNvPicPr>
          <p:nvPr/>
        </p:nvPicPr>
        <p:blipFill>
          <a:blip r:embed="rId2">
            <a:extLst>
              <a:ext uri="{28A0092B-C50C-407E-A947-70E740481C1C}">
                <a14:useLocalDpi xmlns:a14="http://schemas.microsoft.com/office/drawing/2010/main" val="false"/>
              </a:ext>
            </a:extLst>
          </a:blip>
          <a:srcRect/>
          <a:stretch>
            <a:fillRect/>
          </a:stretch>
        </p:blipFill>
        <p:spPr bwMode="auto">
          <a:xfrm>
            <a:off x="0" y="3409950"/>
            <a:ext cx="12193588"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true"/>
          </p:cNvSpPr>
          <p:nvPr>
            <p:ph type="title"/>
          </p:nvPr>
        </p:nvSpPr>
        <p:spPr>
          <a:xfrm>
            <a:off x="2388648" y="2124926"/>
            <a:ext cx="7416824" cy="1741730"/>
          </a:xfrm>
        </p:spPr>
        <p:txBody>
          <a:bodyPr>
            <a:noAutofit/>
          </a:bodyPr>
          <a:lstStyle>
            <a:lvl1pPr algn="ctr">
              <a:defRPr sz="7200" b="1">
                <a:effectLst>
                  <a:outerShdw blurRad="38100" dist="38100" dir="2700000" algn="tl">
                    <a:srgbClr val="000000">
                      <a:alpha val="43137"/>
                    </a:srgbClr>
                  </a:outerShdw>
                </a:effectLst>
              </a:defRPr>
            </a:lvl1pPr>
          </a:lstStyle>
          <a:p>
            <a:r>
              <a:rPr lang="zh-CN" altLang="en-US" noProof="1" smtClean="0"/>
              <a:t>单击此处编辑母版标题样式</a:t>
            </a:r>
            <a:endParaRPr lang="zh-CN" altLang="en-US" noProof="1"/>
          </a:p>
        </p:txBody>
      </p:sp>
      <p:sp>
        <p:nvSpPr>
          <p:cNvPr id="6" name="日期占位符 2"/>
          <p:cNvSpPr>
            <a:spLocks noGrp="true"/>
          </p:cNvSpPr>
          <p:nvPr>
            <p:ph type="dt" sz="half" idx="10"/>
          </p:nvPr>
        </p:nvSpPr>
        <p:spPr/>
        <p:txBody>
          <a:bodyPr/>
          <a:lstStyle>
            <a:lvl1pPr>
              <a:defRPr/>
            </a:lvl1pPr>
          </a:lstStyle>
          <a:p>
            <a:pPr>
              <a:defRPr/>
            </a:pPr>
            <a:endParaRPr lang="zh-CN" altLang="en-US"/>
          </a:p>
        </p:txBody>
      </p:sp>
      <p:sp>
        <p:nvSpPr>
          <p:cNvPr id="7" name="页脚占位符 3"/>
          <p:cNvSpPr>
            <a:spLocks noGrp="true"/>
          </p:cNvSpPr>
          <p:nvPr>
            <p:ph type="ftr" sz="quarter" idx="11"/>
          </p:nvPr>
        </p:nvSpPr>
        <p:spPr/>
        <p:txBody>
          <a:bodyPr/>
          <a:lstStyle>
            <a:lvl1pPr>
              <a:defRPr/>
            </a:lvl1pPr>
          </a:lstStyle>
          <a:p>
            <a:pPr>
              <a:defRPr/>
            </a:pPr>
            <a:endParaRPr lang="zh-CN" altLang="en-US"/>
          </a:p>
        </p:txBody>
      </p:sp>
      <p:sp>
        <p:nvSpPr>
          <p:cNvPr id="8" name="灯片编号占位符 4"/>
          <p:cNvSpPr>
            <a:spLocks noGrp="true"/>
          </p:cNvSpPr>
          <p:nvPr>
            <p:ph type="sldNum" sz="quarter" idx="12"/>
          </p:nvPr>
        </p:nvSpPr>
        <p:spPr/>
        <p:txBody>
          <a:bodyPr/>
          <a:lstStyle>
            <a:lvl1pPr>
              <a:defRPr smtClean="0"/>
            </a:lvl1pPr>
          </a:lstStyle>
          <a:p>
            <a:pPr>
              <a:defRPr/>
            </a:pPr>
            <a:fld id="{B76B4CF0-CBBB-49BA-806C-61DCC14C1F6A}" type="slidenum">
              <a:rPr lang="zh-CN" altLang="en-US"/>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true"/>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3" name="页脚占位符 4"/>
          <p:cNvSpPr>
            <a:spLocks noGrp="true"/>
          </p:cNvSpPr>
          <p:nvPr>
            <p:ph type="ftr" sz="quarter" idx="11"/>
          </p:nvPr>
        </p:nvSpPr>
        <p:spPr/>
        <p:txBody>
          <a:bodyPr/>
          <a:lstStyle>
            <a:lvl1pPr>
              <a:defRPr/>
            </a:lvl1pPr>
          </a:lstStyle>
          <a:p>
            <a:endParaRPr lang="zh-CN" altLang="en-US"/>
          </a:p>
        </p:txBody>
      </p:sp>
      <p:sp>
        <p:nvSpPr>
          <p:cNvPr id="4" name="灯片编号占位符 5"/>
          <p:cNvSpPr>
            <a:spLocks noGrp="true"/>
          </p:cNvSpPr>
          <p:nvPr>
            <p:ph type="sldNum" sz="quarter" idx="12"/>
          </p:nvPr>
        </p:nvSpPr>
        <p:spPr/>
        <p:txBody>
          <a:bodyPr/>
          <a:lstStyle>
            <a:lvl1pPr>
              <a:defRPr/>
            </a:lvl1pPr>
          </a:lstStyle>
          <a:p>
            <a:fld id="{49AE70B2-8BF9-45C0-BB95-33D1B9D3A854}"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tags" Target="../tags/tag13.xml"/><Relationship Id="rId14" Type="http://schemas.openxmlformats.org/officeDocument/2006/relationships/tags" Target="../tags/tag12.xml"/><Relationship Id="rId13" Type="http://schemas.openxmlformats.org/officeDocument/2006/relationships/tags" Target="../tags/tag1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标题占位符 1"/>
          <p:cNvSpPr>
            <a:spLocks noGrp="true" noChangeArrowheads="true"/>
          </p:cNvSpPr>
          <p:nvPr>
            <p:ph type="title" idx="4294967295"/>
            <p:custDataLst>
              <p:tags r:id="rId13"/>
            </p:custDataLst>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false" compatLnSpc="true"/>
          <a:lstStyle/>
          <a:p>
            <a:pPr lvl="0"/>
            <a:r>
              <a:rPr lang="zh-CN" altLang="en-US" smtClean="0"/>
              <a:t>单击此处编辑母版标题样式</a:t>
            </a:r>
            <a:endParaRPr lang="zh-CN" altLang="en-US" smtClean="0"/>
          </a:p>
        </p:txBody>
      </p:sp>
      <p:sp>
        <p:nvSpPr>
          <p:cNvPr id="1027" name="文本占位符 2"/>
          <p:cNvSpPr>
            <a:spLocks noGrp="true" noChangeArrowheads="true"/>
          </p:cNvSpPr>
          <p:nvPr>
            <p:ph type="body" idx="9"/>
            <p:custDataLst>
              <p:tags r:id="rId14"/>
            </p:custDataLst>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false" compatLnSpc="true"/>
          <a:lstStyle/>
          <a:p>
            <a:pPr lvl="0"/>
            <a:r>
              <a:rPr lang="en-US" altLang="en-US" smtClean="0"/>
              <a:t>单击此处编辑母版文本样式</a:t>
            </a:r>
            <a:endParaRPr lang="en-US" altLang="en-US" smtClean="0"/>
          </a:p>
          <a:p>
            <a:pPr lvl="1"/>
            <a:r>
              <a:rPr lang="en-US" altLang="en-US" smtClean="0"/>
              <a:t>第二级</a:t>
            </a:r>
            <a:endParaRPr lang="en-US" altLang="en-US" smtClean="0"/>
          </a:p>
          <a:p>
            <a:pPr lvl="2"/>
            <a:r>
              <a:rPr lang="en-US" altLang="en-US" smtClean="0"/>
              <a:t>第三级</a:t>
            </a:r>
            <a:endParaRPr lang="en-US" altLang="en-US" smtClean="0"/>
          </a:p>
          <a:p>
            <a:pPr lvl="3"/>
            <a:r>
              <a:rPr lang="en-US" altLang="en-US" smtClean="0"/>
              <a:t>第四级</a:t>
            </a:r>
            <a:endParaRPr lang="en-US" altLang="en-US" smtClean="0"/>
          </a:p>
          <a:p>
            <a:pPr lvl="4"/>
            <a:r>
              <a:rPr lang="en-US" altLang="en-US" smtClean="0"/>
              <a:t>第五级</a:t>
            </a:r>
            <a:endParaRPr lang="en-US" altLang="en-US" smtClean="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fontAlgn="auto">
              <a:buFontTx/>
              <a:buNone/>
              <a:defRPr sz="1200" noProof="1">
                <a:solidFill>
                  <a:schemeClr val="tx1"/>
                </a:solidFill>
                <a:latin typeface="+mn-lt"/>
                <a:ea typeface="+mn-ea"/>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fontAlgn="auto">
              <a:buFontTx/>
              <a:buNone/>
              <a:defRPr sz="1200" noProof="1">
                <a:solidFill>
                  <a:schemeClr val="tx1"/>
                </a:solidFill>
              </a:defRPr>
            </a:lvl1pPr>
          </a:lstStyle>
          <a:p>
            <a:endParaRPr lang="zh-CN" altLang="en-US"/>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fontAlgn="auto">
              <a:buFontTx/>
              <a:buNone/>
              <a:defRPr sz="1200" noProof="1" smtClean="0">
                <a:solidFill>
                  <a:schemeClr val="tx1"/>
                </a:solidFill>
                <a:latin typeface="+mn-lt"/>
                <a:ea typeface="+mn-ea"/>
              </a:defRPr>
            </a:lvl1pPr>
          </a:lstStyle>
          <a:p>
            <a:fld id="{49AE70B2-8BF9-45C0-BB95-33D1B9D3A854}" type="slidenum">
              <a:rPr lang="zh-CN" altLang="en-US" smtClean="0"/>
            </a:fld>
            <a:endParaRPr lang="zh-CN" altLang="en-US"/>
          </a:p>
        </p:txBody>
      </p:sp>
      <p:sp>
        <p:nvSpPr>
          <p:cNvPr id="7" name="KSO_TEMPLATE" hidden="true"/>
          <p:cNvSpPr/>
          <p:nvPr>
            <p:custDataLst>
              <p:tags r:id="rId1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lnSpc>
          <a:spcPct val="90000"/>
        </a:lnSpc>
        <a:spcBef>
          <a:spcPct val="0"/>
        </a:spcBef>
        <a:spcAft>
          <a:spcPct val="0"/>
        </a:spcAft>
        <a:defRPr sz="3200" kern="1200">
          <a:solidFill>
            <a:schemeClr val="accent1"/>
          </a:solidFill>
          <a:latin typeface="+mj-lt"/>
          <a:ea typeface="黑体" panose="02010609060101010101" pitchFamily="49" charset="-122"/>
          <a:cs typeface="+mj-cs"/>
        </a:defRPr>
      </a:lvl1pPr>
      <a:lvl2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pitchFamily="49" charset="-122"/>
        </a:defRPr>
      </a:lvl2pPr>
      <a:lvl3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pitchFamily="49" charset="-122"/>
        </a:defRPr>
      </a:lvl3pPr>
      <a:lvl4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pitchFamily="49" charset="-122"/>
        </a:defRPr>
      </a:lvl4pPr>
      <a:lvl5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pitchFamily="49" charset="-122"/>
        </a:defRPr>
      </a:lvl5pPr>
      <a:lvl6pPr marL="4572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pitchFamily="49" charset="-122"/>
        </a:defRPr>
      </a:lvl6pPr>
      <a:lvl7pPr marL="9144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pitchFamily="49" charset="-122"/>
        </a:defRPr>
      </a:lvl7pPr>
      <a:lvl8pPr marL="13716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pitchFamily="49" charset="-122"/>
        </a:defRPr>
      </a:lvl8pPr>
      <a:lvl9pPr marL="18288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pitchFamily="49" charset="-122"/>
        </a:defRPr>
      </a:lvl9pPr>
    </p:titleStyle>
    <p:bodyStyle>
      <a:lvl1pPr marL="228600" indent="-228600" algn="l" rtl="0" fontAlgn="base">
        <a:lnSpc>
          <a:spcPct val="90000"/>
        </a:lnSpc>
        <a:spcBef>
          <a:spcPts val="1000"/>
        </a:spcBef>
        <a:spcAft>
          <a:spcPct val="0"/>
        </a:spcAft>
        <a:buFont typeface="Arial" panose="02080604020202020204" pitchFamily="34" charset="0"/>
        <a:buChar char="•"/>
        <a:defRPr sz="2400" kern="1200">
          <a:solidFill>
            <a:srgbClr val="293136"/>
          </a:solidFill>
          <a:latin typeface="+mn-lt"/>
          <a:ea typeface="黑体" panose="02010609060101010101" pitchFamily="49" charset="-122"/>
          <a:cs typeface="+mn-cs"/>
        </a:defRPr>
      </a:lvl1pPr>
      <a:lvl2pPr marL="685800" indent="-228600" algn="l" rtl="0" fontAlgn="base">
        <a:lnSpc>
          <a:spcPct val="90000"/>
        </a:lnSpc>
        <a:spcBef>
          <a:spcPts val="500"/>
        </a:spcBef>
        <a:spcAft>
          <a:spcPct val="0"/>
        </a:spcAft>
        <a:buFont typeface="Arial" panose="02080604020202020204" pitchFamily="34" charset="0"/>
        <a:buChar char="•"/>
        <a:defRPr sz="2000" kern="1200">
          <a:solidFill>
            <a:srgbClr val="293136"/>
          </a:solidFill>
          <a:latin typeface="+mn-lt"/>
          <a:ea typeface="黑体" panose="02010609060101010101" pitchFamily="49" charset="-122"/>
          <a:cs typeface="+mn-cs"/>
        </a:defRPr>
      </a:lvl2pPr>
      <a:lvl3pPr marL="1143000" indent="-228600" algn="l" rtl="0" fontAlgn="base">
        <a:lnSpc>
          <a:spcPct val="90000"/>
        </a:lnSpc>
        <a:spcBef>
          <a:spcPts val="500"/>
        </a:spcBef>
        <a:spcAft>
          <a:spcPct val="0"/>
        </a:spcAft>
        <a:buFont typeface="Arial" panose="02080604020202020204" pitchFamily="34" charset="0"/>
        <a:buChar char="•"/>
        <a:defRPr kern="1200">
          <a:solidFill>
            <a:srgbClr val="293136"/>
          </a:solidFill>
          <a:latin typeface="+mn-lt"/>
          <a:ea typeface="黑体" panose="02010609060101010101" pitchFamily="49" charset="-122"/>
          <a:cs typeface="+mn-cs"/>
        </a:defRPr>
      </a:lvl3pPr>
      <a:lvl4pPr marL="1600200" indent="-228600" algn="l" rtl="0" fontAlgn="base">
        <a:lnSpc>
          <a:spcPct val="90000"/>
        </a:lnSpc>
        <a:spcBef>
          <a:spcPts val="500"/>
        </a:spcBef>
        <a:spcAft>
          <a:spcPct val="0"/>
        </a:spcAft>
        <a:buFont typeface="Arial" panose="02080604020202020204" pitchFamily="34" charset="0"/>
        <a:buChar char="•"/>
        <a:defRPr kern="1200">
          <a:solidFill>
            <a:srgbClr val="293136"/>
          </a:solidFill>
          <a:latin typeface="+mn-lt"/>
          <a:ea typeface="黑体" panose="02010609060101010101" pitchFamily="49" charset="-122"/>
          <a:cs typeface="+mn-cs"/>
        </a:defRPr>
      </a:lvl4pPr>
      <a:lvl5pPr marL="2057400" indent="-228600" algn="l" rtl="0" fontAlgn="base">
        <a:lnSpc>
          <a:spcPct val="90000"/>
        </a:lnSpc>
        <a:spcBef>
          <a:spcPts val="500"/>
        </a:spcBef>
        <a:spcAft>
          <a:spcPct val="0"/>
        </a:spcAft>
        <a:buFont typeface="Arial" panose="02080604020202020204" pitchFamily="34" charset="0"/>
        <a:buChar char="•"/>
        <a:defRPr kern="1200">
          <a:solidFill>
            <a:srgbClr val="293136"/>
          </a:solidFill>
          <a:latin typeface="+mn-lt"/>
          <a:ea typeface="黑体" panose="02010609060101010101" pitchFamily="49"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p:txBody>
          <a:bodyPr>
            <a:normAutofit fontScale="90000"/>
          </a:bodyPr>
          <a:p>
            <a:r>
              <a:rPr lang="zh-CN" altLang="en-US">
                <a:solidFill>
                  <a:schemeClr val="accent2">
                    <a:lumMod val="50000"/>
                  </a:schemeClr>
                </a:solidFill>
              </a:rPr>
              <a:t>《袁州区企业“投资者绿卡”管理办法》解读</a:t>
            </a:r>
            <a:endParaRPr lang="zh-CN" altLang="en-US">
              <a:solidFill>
                <a:schemeClr val="accent2">
                  <a:lumMod val="50000"/>
                </a:schemeClr>
              </a:solidFill>
            </a:endParaRPr>
          </a:p>
        </p:txBody>
      </p:sp>
      <p:sp>
        <p:nvSpPr>
          <p:cNvPr id="3" name="副标题 2"/>
          <p:cNvSpPr>
            <a:spLocks noGrp="true"/>
          </p:cNvSpPr>
          <p:nvPr>
            <p:ph type="subTitle" idx="1"/>
          </p:nvPr>
        </p:nvSpPr>
        <p:spPr>
          <a:xfrm>
            <a:off x="2359075" y="3634993"/>
            <a:ext cx="7200800" cy="369332"/>
          </a:xfrm>
        </p:spPr>
        <p:txBody>
          <a:bodyPr/>
          <a:p>
            <a:r>
              <a:rPr lang="zh-CN" altLang="en-US" sz="1800"/>
              <a:t>解读人：周璇</a:t>
            </a:r>
            <a:r>
              <a:rPr lang="en-US" altLang="zh-CN" sz="1800"/>
              <a:t>          </a:t>
            </a:r>
            <a:r>
              <a:rPr lang="zh-CN" altLang="en-US" sz="1800"/>
              <a:t>联系电话：</a:t>
            </a:r>
            <a:r>
              <a:rPr lang="en-US" altLang="zh-CN" sz="1800"/>
              <a:t>0795-3222305</a:t>
            </a:r>
            <a:endParaRPr lang="en-US" altLang="zh-CN"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p:txBody>
          <a:bodyPr/>
          <a:p>
            <a:r>
              <a:rPr lang="zh-CN" altLang="en-US"/>
              <a:t>“投资者绿卡”是指区政府为进一步提升对在袁投资者、企业高级管理人员服务水平，吸引客商来袁投资、就业而颁发的证明。</a:t>
            </a:r>
            <a:endParaRPr lang="zh-CN" altLang="en-US"/>
          </a:p>
          <a:p>
            <a:endParaRPr lang="zh-CN" altLang="en-US"/>
          </a:p>
          <a:p>
            <a:r>
              <a:rPr lang="zh-CN" altLang="en-US"/>
              <a:t>“投资者绿卡”发放对象为在袁投资者、企业高级管理人员。高级管理人员是指公司管理层中担任重要职务、负责公司经营管理、掌握公司重要信息的人员，主要包括经理、副经理、财务负责人，上市公司董事会秘书和公司章程规定的其他人员。</a:t>
            </a:r>
            <a:endParaRPr lang="zh-CN" altLang="en-US"/>
          </a:p>
        </p:txBody>
      </p:sp>
      <p:sp>
        <p:nvSpPr>
          <p:cNvPr id="3" name="标题 2"/>
          <p:cNvSpPr>
            <a:spLocks noGrp="true"/>
          </p:cNvSpPr>
          <p:nvPr>
            <p:ph type="title"/>
          </p:nvPr>
        </p:nvSpPr>
        <p:spPr/>
        <p:txBody>
          <a:bodyPr/>
          <a:p>
            <a:r>
              <a:rPr lang="zh-CN" altLang="en-US"/>
              <a:t>一、什么是“投资者绿卡”</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p:txBody>
          <a:bodyPr/>
          <a:p>
            <a:r>
              <a:rPr lang="zh-CN" altLang="en-US"/>
              <a:t>（一）健康服务待遇：持袁州区人民政府颁发的投资者绿卡人（以下简称持卡人）每年可在宜春市第二人民医院免费常规体检一次。在指定的医疗机构就诊免交普通挂号费，并开通就医“绿色通道”。</a:t>
            </a:r>
            <a:endParaRPr lang="zh-CN" altLang="en-US"/>
          </a:p>
          <a:p>
            <a:endParaRPr lang="zh-CN" altLang="en-US"/>
          </a:p>
          <a:p>
            <a:r>
              <a:rPr lang="zh-CN" altLang="en-US"/>
              <a:t>（二）子女教育待遇：持卡人子女就读学前教育和义务教育阶段学校，可在袁州区公办幼儿园和学校进行自主择校（中途转学需接受教体部门调剂安排）。就读普通高中教育阶段学校，可在全区范围内享受均衡生资格。</a:t>
            </a:r>
            <a:endParaRPr lang="zh-CN" altLang="en-US"/>
          </a:p>
          <a:p>
            <a:endParaRPr lang="zh-CN" altLang="en-US"/>
          </a:p>
          <a:p>
            <a:r>
              <a:rPr lang="zh-CN" altLang="en-US"/>
              <a:t>（三）景点旅游待遇：持卡人每年可免费领取宜春文旅一卡通2张。</a:t>
            </a:r>
            <a:endParaRPr lang="zh-CN" altLang="en-US"/>
          </a:p>
          <a:p>
            <a:endParaRPr lang="zh-CN" altLang="en-US"/>
          </a:p>
          <a:p>
            <a:r>
              <a:rPr lang="zh-CN" altLang="en-US"/>
              <a:t>（四）上述优惠待遇的具体实施细则由主管部门分别制定。</a:t>
            </a:r>
            <a:endParaRPr lang="zh-CN" altLang="en-US"/>
          </a:p>
        </p:txBody>
      </p:sp>
      <p:sp>
        <p:nvSpPr>
          <p:cNvPr id="3" name="标题 2"/>
          <p:cNvSpPr>
            <a:spLocks noGrp="true"/>
          </p:cNvSpPr>
          <p:nvPr>
            <p:ph type="title"/>
          </p:nvPr>
        </p:nvSpPr>
        <p:spPr/>
        <p:txBody>
          <a:bodyPr/>
          <a:p>
            <a:r>
              <a:rPr lang="zh-CN" altLang="en-US"/>
              <a:t>二、优惠待遇有哪些</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xfrm>
            <a:off x="507365" y="951230"/>
            <a:ext cx="10515600" cy="4678045"/>
          </a:xfrm>
        </p:spPr>
        <p:txBody>
          <a:bodyPr/>
          <a:p>
            <a:pPr eaLnBrk="1" latinLnBrk="0" hangingPunct="1">
              <a:lnSpc>
                <a:spcPts val="1600"/>
              </a:lnSpc>
            </a:pPr>
            <a:endParaRPr lang="zh-CN" altLang="en-US" sz="1800" b="1"/>
          </a:p>
          <a:p>
            <a:pPr eaLnBrk="1" latinLnBrk="0" hangingPunct="1">
              <a:lnSpc>
                <a:spcPts val="1600"/>
              </a:lnSpc>
            </a:pPr>
            <a:r>
              <a:rPr lang="zh-CN" altLang="en-US" b="1"/>
              <a:t>（一）符合以下条件之一的企业可申办2张投资者绿卡。</a:t>
            </a:r>
            <a:endParaRPr lang="zh-CN" altLang="en-US" sz="1800"/>
          </a:p>
          <a:p>
            <a:pPr eaLnBrk="1" latinLnBrk="0" hangingPunct="1">
              <a:lnSpc>
                <a:spcPts val="1600"/>
              </a:lnSpc>
            </a:pPr>
            <a:r>
              <a:rPr lang="zh-CN" altLang="en-US" sz="1800"/>
              <a:t>1．工业制造业年纳税1000万元以上（上年度，下同）的企业；</a:t>
            </a:r>
            <a:endParaRPr lang="zh-CN" altLang="en-US" sz="1800"/>
          </a:p>
          <a:p>
            <a:pPr eaLnBrk="1" latinLnBrk="0" hangingPunct="1">
              <a:lnSpc>
                <a:spcPts val="1600"/>
              </a:lnSpc>
            </a:pPr>
            <a:r>
              <a:rPr lang="zh-CN" altLang="en-US" sz="1800"/>
              <a:t>2．批发业年纳税1000万元以上的企业；</a:t>
            </a:r>
            <a:endParaRPr lang="zh-CN" altLang="en-US" sz="1800"/>
          </a:p>
          <a:p>
            <a:pPr eaLnBrk="1" latinLnBrk="0" hangingPunct="1">
              <a:lnSpc>
                <a:spcPts val="1600"/>
              </a:lnSpc>
            </a:pPr>
            <a:r>
              <a:rPr lang="zh-CN" altLang="en-US" sz="1800"/>
              <a:t>3．零售业年纳税300万元以上的企业；</a:t>
            </a:r>
            <a:endParaRPr lang="zh-CN" altLang="en-US" sz="1800"/>
          </a:p>
          <a:p>
            <a:pPr eaLnBrk="1" latinLnBrk="0" hangingPunct="1">
              <a:lnSpc>
                <a:spcPts val="1600"/>
              </a:lnSpc>
            </a:pPr>
            <a:r>
              <a:rPr lang="zh-CN" altLang="en-US" sz="1800"/>
              <a:t>4．住宿业年纳税50万元以上的企业；</a:t>
            </a:r>
            <a:endParaRPr lang="zh-CN" altLang="en-US" sz="1800"/>
          </a:p>
          <a:p>
            <a:pPr eaLnBrk="1" latinLnBrk="0" hangingPunct="1">
              <a:lnSpc>
                <a:spcPts val="1600"/>
              </a:lnSpc>
            </a:pPr>
            <a:r>
              <a:rPr lang="zh-CN" altLang="en-US" sz="1800"/>
              <a:t>5．餐饮业年纳税50万元以上的企业；</a:t>
            </a:r>
            <a:endParaRPr lang="zh-CN" altLang="en-US" sz="1800"/>
          </a:p>
          <a:p>
            <a:pPr eaLnBrk="1" latinLnBrk="0" hangingPunct="1">
              <a:lnSpc>
                <a:spcPts val="1600"/>
              </a:lnSpc>
            </a:pPr>
            <a:r>
              <a:rPr lang="zh-CN" altLang="en-US" sz="1800"/>
              <a:t>6．信息传输、软件和信息技术、互联网相关服务业年纳税100万元以上的企业；</a:t>
            </a:r>
            <a:endParaRPr lang="zh-CN" altLang="en-US" sz="1800"/>
          </a:p>
          <a:p>
            <a:pPr eaLnBrk="1" latinLnBrk="0" hangingPunct="1">
              <a:lnSpc>
                <a:spcPts val="1600"/>
              </a:lnSpc>
            </a:pPr>
            <a:r>
              <a:rPr lang="zh-CN" altLang="en-US" sz="1800"/>
              <a:t>7</a:t>
            </a:r>
            <a:r>
              <a:rPr lang="zh-CN" altLang="en-US" sz="1800">
                <a:sym typeface="+mn-ea"/>
              </a:rPr>
              <a:t>．</a:t>
            </a:r>
            <a:r>
              <a:rPr lang="zh-CN" altLang="en-US" sz="1800"/>
              <a:t>管道运输业、多式联运和运输代理业、装卸搬运和仓储业年纳税100万元以上的企业；</a:t>
            </a:r>
            <a:endParaRPr lang="zh-CN" altLang="en-US" sz="1800"/>
          </a:p>
          <a:p>
            <a:pPr eaLnBrk="1" latinLnBrk="0" hangingPunct="1">
              <a:lnSpc>
                <a:spcPts val="1600"/>
              </a:lnSpc>
            </a:pPr>
            <a:r>
              <a:rPr lang="zh-CN" altLang="en-US" sz="1800"/>
              <a:t>8</a:t>
            </a:r>
            <a:r>
              <a:rPr lang="zh-CN" altLang="en-US" sz="1800">
                <a:sym typeface="+mn-ea"/>
              </a:rPr>
              <a:t>．</a:t>
            </a:r>
            <a:r>
              <a:rPr lang="zh-CN" altLang="en-US" sz="1800"/>
              <a:t>租赁和商务服务业年纳税100万元以上的企业；</a:t>
            </a:r>
            <a:endParaRPr lang="zh-CN" altLang="en-US" sz="1800"/>
          </a:p>
          <a:p>
            <a:pPr eaLnBrk="1" latinLnBrk="0" hangingPunct="1">
              <a:lnSpc>
                <a:spcPts val="1600"/>
              </a:lnSpc>
            </a:pPr>
            <a:r>
              <a:rPr lang="zh-CN" altLang="en-US" sz="1800"/>
              <a:t>9．科学研究和技术服务业年纳税100万元以上的企业；</a:t>
            </a:r>
            <a:endParaRPr lang="zh-CN" altLang="en-US" sz="1800"/>
          </a:p>
          <a:p>
            <a:pPr eaLnBrk="1" latinLnBrk="0" hangingPunct="1">
              <a:lnSpc>
                <a:spcPts val="1600"/>
              </a:lnSpc>
            </a:pPr>
            <a:r>
              <a:rPr lang="zh-CN" altLang="en-US" sz="1800"/>
              <a:t>10．水利、环境和公共设施管理业年纳税100万元以上的企业；</a:t>
            </a:r>
            <a:endParaRPr lang="zh-CN" altLang="en-US" sz="1800"/>
          </a:p>
          <a:p>
            <a:pPr eaLnBrk="1" latinLnBrk="0" hangingPunct="1">
              <a:lnSpc>
                <a:spcPts val="1600"/>
              </a:lnSpc>
            </a:pPr>
            <a:r>
              <a:rPr lang="zh-CN" altLang="en-US" sz="1800"/>
              <a:t>11．居民服务、修理和其他服务业年纳税100万元以上的企业；</a:t>
            </a:r>
            <a:endParaRPr lang="zh-CN" altLang="en-US" sz="1800"/>
          </a:p>
          <a:p>
            <a:pPr eaLnBrk="1" latinLnBrk="0" hangingPunct="1">
              <a:lnSpc>
                <a:spcPts val="1600"/>
              </a:lnSpc>
            </a:pPr>
            <a:r>
              <a:rPr lang="zh-CN" altLang="en-US" sz="1800"/>
              <a:t>12．文化体育和娱乐业年纳税50万元以上的企业；</a:t>
            </a:r>
            <a:endParaRPr lang="zh-CN" altLang="en-US" sz="1800"/>
          </a:p>
          <a:p>
            <a:pPr eaLnBrk="1" latinLnBrk="0" hangingPunct="1">
              <a:lnSpc>
                <a:spcPts val="1600"/>
              </a:lnSpc>
            </a:pPr>
            <a:r>
              <a:rPr lang="zh-CN" altLang="en-US" sz="1800"/>
              <a:t>13</a:t>
            </a:r>
            <a:r>
              <a:rPr lang="zh-CN" altLang="en-US" sz="1800">
                <a:sym typeface="+mn-ea"/>
              </a:rPr>
              <a:t>．</a:t>
            </a:r>
            <a:r>
              <a:rPr lang="zh-CN" altLang="en-US" sz="1800"/>
              <a:t>省级及以上农业龙头企业且年纳税50万元以上的企业；</a:t>
            </a:r>
            <a:endParaRPr lang="zh-CN" altLang="en-US" sz="1800"/>
          </a:p>
          <a:p>
            <a:pPr eaLnBrk="1" latinLnBrk="0" hangingPunct="1">
              <a:lnSpc>
                <a:spcPts val="1600"/>
              </a:lnSpc>
            </a:pPr>
            <a:r>
              <a:rPr lang="zh-CN" altLang="en-US" sz="1800"/>
              <a:t>14</a:t>
            </a:r>
            <a:r>
              <a:rPr lang="zh-CN" altLang="en-US" sz="1800">
                <a:sym typeface="+mn-ea"/>
              </a:rPr>
              <a:t>．</a:t>
            </a:r>
            <a:r>
              <a:rPr lang="zh-CN" altLang="en-US" sz="1800"/>
              <a:t>省级及以上林业龙头企业且年纳税50万元以上的企业；</a:t>
            </a:r>
            <a:endParaRPr lang="zh-CN" altLang="en-US" sz="1800"/>
          </a:p>
          <a:p>
            <a:pPr eaLnBrk="1" latinLnBrk="0" hangingPunct="1">
              <a:lnSpc>
                <a:spcPts val="1600"/>
              </a:lnSpc>
            </a:pPr>
            <a:r>
              <a:rPr lang="zh-CN" altLang="en-US" sz="1800"/>
              <a:t>15</a:t>
            </a:r>
            <a:r>
              <a:rPr lang="zh-CN" altLang="en-US" sz="1800">
                <a:sym typeface="+mn-ea"/>
              </a:rPr>
              <a:t>．</a:t>
            </a:r>
            <a:r>
              <a:rPr lang="zh-CN" altLang="en-US" sz="1800"/>
              <a:t>省级及以上瞪羚企业。</a:t>
            </a:r>
            <a:endParaRPr lang="zh-CN" altLang="en-US" sz="1800"/>
          </a:p>
        </p:txBody>
      </p:sp>
      <p:sp>
        <p:nvSpPr>
          <p:cNvPr id="3" name="标题 2"/>
          <p:cNvSpPr>
            <a:spLocks noGrp="true"/>
          </p:cNvSpPr>
          <p:nvPr>
            <p:ph type="title"/>
          </p:nvPr>
        </p:nvSpPr>
        <p:spPr/>
        <p:txBody>
          <a:bodyPr/>
          <a:p>
            <a:r>
              <a:rPr lang="zh-CN" altLang="en-US"/>
              <a:t>三、申办标准是怎样的</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p:txBody>
          <a:bodyPr/>
          <a:p>
            <a:r>
              <a:rPr lang="zh-CN" altLang="en-US">
                <a:sym typeface="+mn-ea"/>
              </a:rPr>
              <a:t>（二）投资者绿卡三年内不予调换，且如享受了择校待遇的投资者绿卡，在当前教育阶段不予调换。</a:t>
            </a:r>
            <a:endParaRPr lang="zh-CN" altLang="en-US"/>
          </a:p>
          <a:p>
            <a:endParaRPr lang="zh-CN" altLang="en-US"/>
          </a:p>
          <a:p>
            <a:r>
              <a:rPr lang="zh-CN" altLang="en-US">
                <a:sym typeface="+mn-ea"/>
              </a:rPr>
              <a:t>（三）达到市级投资者绿卡办理条件的，鼓励相关企业到市营商办办理市级投资者绿卡。如企业已办理了市级投资者绿卡，不重复申办区级投资者绿卡，避免政策重复使用。</a:t>
            </a:r>
            <a:endParaRPr lang="zh-CN" altLang="en-US"/>
          </a:p>
          <a:p>
            <a:endParaRPr lang="zh-CN" altLang="en-US"/>
          </a:p>
          <a:p>
            <a:r>
              <a:rPr lang="zh-CN" altLang="en-US">
                <a:sym typeface="+mn-ea"/>
              </a:rPr>
              <a:t>（四）如申办人已办理袁州区英才服务卡，不重复申办区级投资者绿卡。</a:t>
            </a:r>
            <a:endParaRPr lang="zh-CN" altLang="en-US"/>
          </a:p>
        </p:txBody>
      </p:sp>
      <p:sp>
        <p:nvSpPr>
          <p:cNvPr id="3" name="标题 2"/>
          <p:cNvSpPr>
            <a:spLocks noGrp="true"/>
          </p:cNvSpPr>
          <p:nvPr>
            <p:ph type="title"/>
          </p:nvPr>
        </p:nvSpPr>
        <p:spPr/>
        <p:txBody>
          <a:bodyPr/>
          <a:p>
            <a:r>
              <a:rPr lang="zh-CN" altLang="en-US">
                <a:sym typeface="+mn-ea"/>
              </a:rPr>
              <a:t>三、申办标准是怎样的</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p:txBody>
          <a:bodyPr/>
          <a:p>
            <a:pPr eaLnBrk="1" latinLnBrk="0" hangingPunct="1">
              <a:lnSpc>
                <a:spcPts val="3000"/>
              </a:lnSpc>
            </a:pPr>
            <a:r>
              <a:rPr lang="zh-CN" altLang="en-US"/>
              <a:t>通过袁州区政府网、政务服务网和“赣服通”袁州分厅下载《袁州区企业“投资者绿卡”申报表》，也可到袁州区营商环境建设办公室（以下简称区营商办）领取。申办“投资者绿卡”，须提供以下申请材料：</a:t>
            </a:r>
            <a:endParaRPr lang="zh-CN" altLang="en-US"/>
          </a:p>
          <a:p>
            <a:pPr eaLnBrk="1" latinLnBrk="0" hangingPunct="1">
              <a:lnSpc>
                <a:spcPts val="3000"/>
              </a:lnSpc>
            </a:pPr>
            <a:r>
              <a:rPr lang="zh-CN" altLang="en-US"/>
              <a:t>（一）《袁州区企业“投资者绿卡”申报表》；</a:t>
            </a:r>
            <a:endParaRPr lang="zh-CN" altLang="en-US"/>
          </a:p>
          <a:p>
            <a:pPr eaLnBrk="1" latinLnBrk="0" hangingPunct="1">
              <a:lnSpc>
                <a:spcPts val="3000"/>
              </a:lnSpc>
            </a:pPr>
            <a:r>
              <a:rPr lang="zh-CN" altLang="en-US"/>
              <a:t>（二）企业营业执照复印件；</a:t>
            </a:r>
            <a:endParaRPr lang="zh-CN" altLang="en-US"/>
          </a:p>
          <a:p>
            <a:pPr eaLnBrk="1" latinLnBrk="0" hangingPunct="1">
              <a:lnSpc>
                <a:spcPts val="3000"/>
              </a:lnSpc>
            </a:pPr>
            <a:r>
              <a:rPr lang="zh-CN" altLang="en-US"/>
              <a:t>（三）符合相关申报条件的证明材料；</a:t>
            </a:r>
            <a:endParaRPr lang="zh-CN" altLang="en-US"/>
          </a:p>
          <a:p>
            <a:pPr eaLnBrk="1" latinLnBrk="0" hangingPunct="1">
              <a:lnSpc>
                <a:spcPts val="3000"/>
              </a:lnSpc>
            </a:pPr>
            <a:r>
              <a:rPr lang="zh-CN" altLang="en-US"/>
              <a:t>（四）申办人身份证明材料，含身份证复印件，投资者身份证明或企业高级管理人员人事关系证明和社保证明复印件，复印件需加盖单位公章；</a:t>
            </a:r>
            <a:endParaRPr lang="zh-CN" altLang="en-US"/>
          </a:p>
          <a:p>
            <a:pPr eaLnBrk="1" latinLnBrk="0" hangingPunct="1">
              <a:lnSpc>
                <a:spcPts val="3000"/>
              </a:lnSpc>
            </a:pPr>
            <a:r>
              <a:rPr lang="zh-CN" altLang="en-US"/>
              <a:t>（五）申办人彩色一寸照片一张。</a:t>
            </a:r>
            <a:endParaRPr lang="zh-CN" altLang="en-US"/>
          </a:p>
          <a:p>
            <a:pPr eaLnBrk="1" latinLnBrk="0" hangingPunct="1">
              <a:lnSpc>
                <a:spcPts val="3000"/>
              </a:lnSpc>
            </a:pPr>
            <a:r>
              <a:rPr lang="zh-CN" altLang="en-US"/>
              <a:t>特殊情况可容缺申报。</a:t>
            </a:r>
            <a:endParaRPr lang="zh-CN" altLang="en-US"/>
          </a:p>
        </p:txBody>
      </p:sp>
      <p:sp>
        <p:nvSpPr>
          <p:cNvPr id="3" name="标题 2"/>
          <p:cNvSpPr>
            <a:spLocks noGrp="true"/>
          </p:cNvSpPr>
          <p:nvPr>
            <p:ph type="title"/>
          </p:nvPr>
        </p:nvSpPr>
        <p:spPr/>
        <p:txBody>
          <a:bodyPr/>
          <a:p>
            <a:r>
              <a:rPr lang="zh-CN" altLang="en-US"/>
              <a:t>四、如何申办</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xfrm>
            <a:off x="838200" y="1294765"/>
            <a:ext cx="10515600" cy="4678045"/>
          </a:xfrm>
        </p:spPr>
        <p:txBody>
          <a:bodyPr/>
          <a:p>
            <a:r>
              <a:rPr lang="zh-CN" altLang="en-US" sz="2000"/>
              <a:t>（一）区营商办负责“投资者绿卡”的动态管理。每年审核备案一次，对逾期或经审核备案不再符合条件的予以收回、注销。每年将新发放和收回注销“投资者绿卡”名单予以公告。</a:t>
            </a:r>
            <a:endParaRPr lang="zh-CN" altLang="en-US" sz="2000"/>
          </a:p>
          <a:p>
            <a:r>
              <a:rPr lang="zh-CN" altLang="en-US" sz="2000"/>
              <a:t>（二）“投资者绿卡”企业名单可在袁州区政府网、政务服务网和“赣服通”袁州分厅查询。“投资者绿卡”仅限持卡人本人使用，转借他人无效。“投资者绿卡”遗失，由企业开具补办申请，到区营商办申请补办。</a:t>
            </a:r>
            <a:endParaRPr lang="zh-CN" altLang="en-US" sz="2000"/>
          </a:p>
          <a:p>
            <a:r>
              <a:rPr lang="zh-CN" altLang="en-US" sz="2000"/>
              <a:t>（三）有下列情形之一的，取消持卡人资格，由区营商办收回及注销，并予以公告：</a:t>
            </a:r>
            <a:endParaRPr lang="zh-CN" altLang="en-US" sz="2000"/>
          </a:p>
          <a:p>
            <a:r>
              <a:rPr lang="zh-CN" altLang="en-US" sz="2000"/>
              <a:t>1.持卡人所属企业存在严重违法行为，且持卡人负主要责任的；</a:t>
            </a:r>
            <a:endParaRPr lang="zh-CN" altLang="en-US" sz="2000"/>
          </a:p>
          <a:p>
            <a:r>
              <a:rPr lang="zh-CN" altLang="en-US" sz="2000"/>
              <a:t>2.持卡人已经离职或离开袁州区工作的；</a:t>
            </a:r>
            <a:endParaRPr lang="zh-CN" altLang="en-US" sz="2000"/>
          </a:p>
          <a:p>
            <a:r>
              <a:rPr lang="zh-CN" altLang="en-US" sz="2000"/>
              <a:t>3.持卡人有违法行为且被追究刑事责任的；</a:t>
            </a:r>
            <a:endParaRPr lang="zh-CN" altLang="en-US" sz="2000"/>
          </a:p>
          <a:p>
            <a:r>
              <a:rPr lang="zh-CN" altLang="en-US" sz="2000"/>
              <a:t>4.其他严重违法情形。</a:t>
            </a:r>
            <a:endParaRPr lang="zh-CN" altLang="en-US" sz="2000"/>
          </a:p>
          <a:p>
            <a:r>
              <a:rPr lang="zh-CN" altLang="en-US" sz="2000"/>
              <a:t>（四）区营商办负责“投资者绿卡”落实情况的监督。对违反规定的单位和个人予以通报，情节严重的，提请有关部门严肃查处。</a:t>
            </a:r>
            <a:endParaRPr lang="zh-CN" altLang="en-US" sz="2000"/>
          </a:p>
          <a:p>
            <a:r>
              <a:rPr lang="zh-CN" altLang="en-US" sz="2000"/>
              <a:t>（五）对不如实申报、提供虚假材料的企业，收回注销该企业之前发放的“投资者绿卡”，且三年之内不予重新申办。</a:t>
            </a:r>
            <a:endParaRPr lang="zh-CN" altLang="en-US" sz="2000"/>
          </a:p>
        </p:txBody>
      </p:sp>
      <p:sp>
        <p:nvSpPr>
          <p:cNvPr id="3" name="标题 2"/>
          <p:cNvSpPr>
            <a:spLocks noGrp="true"/>
          </p:cNvSpPr>
          <p:nvPr>
            <p:ph type="title"/>
          </p:nvPr>
        </p:nvSpPr>
        <p:spPr/>
        <p:txBody>
          <a:bodyPr/>
          <a:p>
            <a:r>
              <a:rPr lang="zh-CN" altLang="en-US"/>
              <a:t>五、注意事项</a:t>
            </a:r>
            <a:endParaRPr lang="zh-CN" altLang="en-US"/>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10.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11.xml><?xml version="1.0" encoding="utf-8"?>
<p:tagLst xmlns:p="http://schemas.openxmlformats.org/presentationml/2006/main">
  <p:tag name="KSO_WM_TAG_VERSION" val="1.0"/>
  <p:tag name="KSO_WM_TEMPLATE_CATEGORY" val="custom"/>
  <p:tag name="KSO_WM_TEMPLATE_INDEX" val="20184686"/>
</p:tagLst>
</file>

<file path=ppt/tags/tag12.xml><?xml version="1.0" encoding="utf-8"?>
<p:tagLst xmlns:p="http://schemas.openxmlformats.org/presentationml/2006/main">
  <p:tag name="KSO_WM_TAG_VERSION" val="1.0"/>
  <p:tag name="KSO_WM_TEMPLATE_CATEGORY" val="custom"/>
  <p:tag name="KSO_WM_TEMPLATE_INDEX" val="20184686"/>
</p:tagLst>
</file>

<file path=ppt/tags/tag13.xml><?xml version="1.0" encoding="utf-8"?>
<p:tagLst xmlns:p="http://schemas.openxmlformats.org/presentationml/2006/main">
  <p:tag name="KSO_WM_TAG_VERSION" val="1.0"/>
  <p:tag name="KSO_WM_BEAUTIFY_FLAG" val="#wm#"/>
  <p:tag name="KSO_WM_COMBINE_RELATE_SLIDE_ID" val="custom925310_1"/>
  <p:tag name="KSO_WM_TEMPLATE_CATEGORY" val="custom"/>
  <p:tag name="KSO_WM_TEMPLATE_INDEX" val="0"/>
  <p:tag name="KSO_WM_TEMPLATE_SUBCATEGORY" val="combine"/>
  <p:tag name="KSO_WM_TEMPLATE_THUMBS_INDEX" val="1、8、11、15、21、27、28、31、"/>
</p:tagLst>
</file>

<file path=ppt/tags/tag2.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3.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4.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5.xml><?xml version="1.0" encoding="utf-8"?>
<p:tagLst xmlns:p="http://schemas.openxmlformats.org/presentationml/2006/main">
  <p:tag name="KSO_WM_TEMPLATE_CATEGORY" val="custom"/>
  <p:tag name="KSO_WM_TEMPLATE_INDEX" val="0"/>
  <p:tag name="KSO_WM_TAG_VERSION" val="1.0"/>
  <p:tag name="KSO_WM_BEAUTIFY_FLAG" val="#wm#"/>
  <p:tag name="KSO_WM_UNIT_LAYERLEVEL" val="1_1"/>
  <p:tag name="KSO_WM_UNIT_DIAGRAM_CONTRAST_TITLE_CNT" val="6"/>
  <p:tag name="KSO_WM_UNIT_DIAGRAM_DIMENSION_TITLE_CNT" val="2"/>
  <p:tag name="KSO_WM_UNIT_ID" val="custom0_10*r_i*1_28"/>
  <p:tag name="KSO_WM_UNIT_LINE_FORE_SCHEMECOLOR_INDEX" val="10"/>
  <p:tag name="KSO_WM_UNIT_LINE_FILL_TYPE" val="2"/>
  <p:tag name="KSO_WM_UNIT_TEXT_FILL_FORE_SCHEMECOLOR_INDEX" val="13"/>
  <p:tag name="KSO_WM_UNIT_TEXT_FILL_TYPE" val="1"/>
  <p:tag name="KSO_WM_UNIT_USESOURCEFORMAT_APPLY" val="1"/>
  <p:tag name="KSO_WM_UNIT_HIGHLIGHT" val="0"/>
  <p:tag name="KSO_WM_UNIT_COMPATIBLE" val="0"/>
  <p:tag name="KSO_WM_DIAGRAM_GROUP_CODE" val="l1r1-1"/>
  <p:tag name="KSO_WM_UNIT_TYPE" val="r_i"/>
  <p:tag name="KSO_WM_UNIT_INDEX" val="1_28"/>
</p:tagLst>
</file>

<file path=ppt/tags/tag6.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7.xml><?xml version="1.0" encoding="utf-8"?>
<p:tagLst xmlns:p="http://schemas.openxmlformats.org/presentationml/2006/main">
  <p:tag name="KSO_WM_UNIT_HIGHLIGHT" val="0"/>
  <p:tag name="KSO_WM_UNIT_COMPATIBLE" val="0"/>
  <p:tag name="KSO_WM_UNIT_LAYERLEVEL" val="1_1"/>
  <p:tag name="KSO_WM_TAG_VERSION" val="1.0"/>
  <p:tag name="KSO_WM_BEAUTIFY_FLAG" val="#wm#"/>
  <p:tag name="KSO_WM_UNIT_ID" val="custom0_9*r_i*1_5"/>
  <p:tag name="KSO_WM_TEMPLATE_CATEGORY" val="custom"/>
  <p:tag name="KSO_WM_TEMPLATE_INDEX" val="0"/>
  <p:tag name="KSO_WM_UNIT_USESOURCEFORMAT_APPLY" val="0"/>
  <p:tag name="KSO_WM_DIAGRAM_GROUP_CODE" val="r1-1"/>
  <p:tag name="KSO_WM_UNIT_TYPE" val="r_i"/>
  <p:tag name="KSO_WM_UNIT_INDEX" val="1_5"/>
</p:tagLst>
</file>

<file path=ppt/tags/tag8.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9.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heme/theme1.xml><?xml version="1.0" encoding="utf-8"?>
<a:theme xmlns:a="http://schemas.openxmlformats.org/drawingml/2006/main" name="project intro">
  <a:themeElements>
    <a:clrScheme name="富察皇后">
      <a:dk1>
        <a:srgbClr val="000000"/>
      </a:dk1>
      <a:lt1>
        <a:srgbClr val="FFFFFF"/>
      </a:lt1>
      <a:dk2>
        <a:srgbClr val="364048"/>
      </a:dk2>
      <a:lt2>
        <a:srgbClr val="F0F0F0"/>
      </a:lt2>
      <a:accent1>
        <a:srgbClr val="8F7046"/>
      </a:accent1>
      <a:accent2>
        <a:srgbClr val="C8AF92"/>
      </a:accent2>
      <a:accent3>
        <a:srgbClr val="C6BCB2"/>
      </a:accent3>
      <a:accent4>
        <a:srgbClr val="D7C9BC"/>
      </a:accent4>
      <a:accent5>
        <a:srgbClr val="364148"/>
      </a:accent5>
      <a:accent6>
        <a:srgbClr val="907046"/>
      </a:accent6>
      <a:hlink>
        <a:srgbClr val="D7C9BC"/>
      </a:hlink>
      <a:folHlink>
        <a:srgbClr val="BFBFBF"/>
      </a:folHlink>
    </a:clrScheme>
    <a:fontScheme name="c5odo011">
      <a:majorFont>
        <a:latin typeface="Arial"/>
        <a:ea typeface="SimHei"/>
        <a:cs typeface=""/>
      </a:majorFont>
      <a:minorFont>
        <a:latin typeface="Arial"/>
        <a:ea typeface="SimHei"/>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1705</Words>
  <Application>WPS 演示</Application>
  <PresentationFormat>宽屏</PresentationFormat>
  <Paragraphs>69</Paragraphs>
  <Slides>7</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7</vt:i4>
      </vt:variant>
    </vt:vector>
  </HeadingPairs>
  <TitlesOfParts>
    <vt:vector size="21" baseType="lpstr">
      <vt:lpstr>Arial</vt:lpstr>
      <vt:lpstr>宋体</vt:lpstr>
      <vt:lpstr>Wingdings</vt:lpstr>
      <vt:lpstr>Nimbus Roman No9 L</vt:lpstr>
      <vt:lpstr>Arial Unicode MS</vt:lpstr>
      <vt:lpstr>Arial Black</vt:lpstr>
      <vt:lpstr>微软雅黑</vt:lpstr>
      <vt:lpstr>黑体</vt:lpstr>
      <vt:lpstr>Microsoft YaHei</vt:lpstr>
      <vt:lpstr>DejaVu Sans</vt:lpstr>
      <vt:lpstr>方正书宋_GBK</vt:lpstr>
      <vt:lpstr>SimHei</vt:lpstr>
      <vt:lpstr>宋体-PUA</vt:lpstr>
      <vt:lpstr>project intro</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user</cp:lastModifiedBy>
  <cp:revision>2</cp:revision>
  <dcterms:created xsi:type="dcterms:W3CDTF">2023-06-19T07:48:19Z</dcterms:created>
  <dcterms:modified xsi:type="dcterms:W3CDTF">2023-06-19T07:48:19Z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2052-11.8.2.10251</vt:lpwstr>
  </property>
</Properties>
</file>