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handoutMasterIdLst>
    <p:handoutMasterId r:id="rId10"/>
  </p:handoutMasterIdLst>
  <p:sldIdLst>
    <p:sldId id="257" r:id="rId3"/>
    <p:sldId id="258" r:id="rId4"/>
    <p:sldId id="276" r:id="rId5"/>
    <p:sldId id="259" r:id="rId6"/>
    <p:sldId id="275" r:id="rId7"/>
    <p:sldId id="269" r:id="rId8"/>
  </p:sldIdLst>
  <p:sldSz cx="12192000" cy="6858000"/>
  <p:notesSz cx="6858000" cy="9144000"/>
  <p:embeddedFontLst>
    <p:embeddedFont>
      <p:font typeface="Calibri" panose="020F0502020204030204" charset="0"/>
      <p:regular r:id="rId14"/>
      <p:bold r:id="rId15"/>
      <p:italic r:id="rId16"/>
      <p:boldItalic r:id="rId17"/>
    </p:embeddedFont>
    <p:embeddedFont>
      <p:font typeface="黑体" panose="02010609060101010101" charset="-122"/>
      <p:regular r:id="rId18"/>
    </p:embeddedFont>
    <p:embeddedFont>
      <p:font typeface="华文楷体" charset="-122"/>
      <p:regular r:id="rId19"/>
    </p:embeddedFont>
  </p:embeddedFontLst>
  <p:custDataLst>
    <p:tags r:id="rId20"/>
  </p:custDataLst>
  <p:defaultTex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8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60"/>
        <p:guide pos="3834"/>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13.xml"/><Relationship Id="rId2" Type="http://schemas.openxmlformats.org/officeDocument/2006/relationships/theme" Target="theme/theme1.xml"/><Relationship Id="rId19" Type="http://schemas.openxmlformats.org/officeDocument/2006/relationships/font" Target="fonts/font6.fntdata"/><Relationship Id="rId18" Type="http://schemas.openxmlformats.org/officeDocument/2006/relationships/font" Target="fonts/font5.fntdata"/><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handoutMaster" Target="handoutMasters/handout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0">
          <a:blip r:embed="rId2"/>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25400" y="4364038"/>
            <a:ext cx="9652000" cy="2493962"/>
          </a:xfrm>
          <a:prstGeom prst="rect">
            <a:avLst/>
          </a:prstGeom>
          <a:noFill/>
          <a:ln w="9525">
            <a:noFill/>
          </a:ln>
        </p:spPr>
      </p:pic>
      <p:sp>
        <p:nvSpPr>
          <p:cNvPr id="22" name="矩形 21"/>
          <p:cNvSpPr/>
          <p:nvPr/>
        </p:nvSpPr>
        <p:spPr>
          <a:xfrm>
            <a:off x="3036888" y="3262313"/>
            <a:ext cx="5989638" cy="36988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nvGrpSpPr>
          <p:cNvPr id="2054" name="组合 28"/>
          <p:cNvGrpSpPr/>
          <p:nvPr/>
        </p:nvGrpSpPr>
        <p:grpSpPr>
          <a:xfrm>
            <a:off x="9815513" y="138113"/>
            <a:ext cx="2433637" cy="1546225"/>
            <a:chOff x="9816269" y="138742"/>
            <a:chExt cx="2432861" cy="1545784"/>
          </a:xfrm>
        </p:grpSpPr>
        <p:sp>
          <p:nvSpPr>
            <p:cNvPr id="30" name="任意多边形 29"/>
            <p:cNvSpPr/>
            <p:nvPr/>
          </p:nvSpPr>
          <p:spPr>
            <a:xfrm rot="6965211">
              <a:off x="11815131" y="935851"/>
              <a:ext cx="485296" cy="382703"/>
            </a:xfrm>
            <a:custGeom>
              <a:avLst/>
              <a:gdLst>
                <a:gd name="connsiteX0" fmla="*/ 1567 w 485296"/>
                <a:gd name="connsiteY0" fmla="*/ 271087 h 382703"/>
                <a:gd name="connsiteX1" fmla="*/ 28389 w 485296"/>
                <a:gd name="connsiteY1" fmla="*/ 147231 h 382703"/>
                <a:gd name="connsiteX2" fmla="*/ 28693 w 485296"/>
                <a:gd name="connsiteY2" fmla="*/ 146661 h 382703"/>
                <a:gd name="connsiteX3" fmla="*/ 328239 w 485296"/>
                <a:gd name="connsiteY3" fmla="*/ 0 h 382703"/>
                <a:gd name="connsiteX4" fmla="*/ 485296 w 485296"/>
                <a:gd name="connsiteY4" fmla="*/ 332341 h 382703"/>
                <a:gd name="connsiteX5" fmla="*/ 219400 w 485296"/>
                <a:gd name="connsiteY5" fmla="*/ 381603 h 382703"/>
                <a:gd name="connsiteX6" fmla="*/ 1567 w 485296"/>
                <a:gd name="connsiteY6" fmla="*/ 271087 h 3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96" h="382703">
                  <a:moveTo>
                    <a:pt x="1567" y="271087"/>
                  </a:moveTo>
                  <a:cubicBezTo>
                    <a:pt x="-3548" y="240110"/>
                    <a:pt x="3469" y="199843"/>
                    <a:pt x="28389" y="147231"/>
                  </a:cubicBezTo>
                  <a:lnTo>
                    <a:pt x="28693" y="146661"/>
                  </a:lnTo>
                  <a:lnTo>
                    <a:pt x="328239" y="0"/>
                  </a:lnTo>
                  <a:lnTo>
                    <a:pt x="485296" y="332341"/>
                  </a:lnTo>
                  <a:cubicBezTo>
                    <a:pt x="410323" y="345735"/>
                    <a:pt x="300858" y="390228"/>
                    <a:pt x="219400" y="381603"/>
                  </a:cubicBezTo>
                  <a:cubicBezTo>
                    <a:pt x="141455" y="373351"/>
                    <a:pt x="16914" y="364021"/>
                    <a:pt x="1567" y="2710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trike="noStrike" noProof="1">
                <a:solidFill>
                  <a:prstClr val="white"/>
                </a:solidFill>
              </a:endParaRPr>
            </a:p>
          </p:txBody>
        </p:sp>
        <p:sp>
          <p:nvSpPr>
            <p:cNvPr id="31" name="任意多边形 30"/>
            <p:cNvSpPr/>
            <p:nvPr/>
          </p:nvSpPr>
          <p:spPr>
            <a:xfrm rot="6965211">
              <a:off x="11079978" y="122267"/>
              <a:ext cx="874795" cy="907746"/>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32" name="弦形 4"/>
            <p:cNvSpPr/>
            <p:nvPr/>
          </p:nvSpPr>
          <p:spPr>
            <a:xfrm rot="6965211">
              <a:off x="10668235" y="651797"/>
              <a:ext cx="944474" cy="1120984"/>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33" name="任意多边形 32"/>
            <p:cNvSpPr/>
            <p:nvPr/>
          </p:nvSpPr>
          <p:spPr>
            <a:xfrm flipV="1">
              <a:off x="9816269" y="1212289"/>
              <a:ext cx="1226302" cy="129693"/>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34" name="任意多边形 33"/>
            <p:cNvSpPr/>
            <p:nvPr/>
          </p:nvSpPr>
          <p:spPr>
            <a:xfrm flipV="1">
              <a:off x="11238374" y="511293"/>
              <a:ext cx="953627" cy="129693"/>
            </a:xfrm>
            <a:custGeom>
              <a:avLst/>
              <a:gdLst>
                <a:gd name="connsiteX0" fmla="*/ 293024 w 953627"/>
                <a:gd name="connsiteY0" fmla="*/ 129693 h 129693"/>
                <a:gd name="connsiteX1" fmla="*/ 783649 w 953627"/>
                <a:gd name="connsiteY1" fmla="*/ 129693 h 129693"/>
                <a:gd name="connsiteX2" fmla="*/ 822271 w 953627"/>
                <a:gd name="connsiteY2" fmla="*/ 129693 h 129693"/>
                <a:gd name="connsiteX3" fmla="*/ 953627 w 953627"/>
                <a:gd name="connsiteY3" fmla="*/ 129693 h 129693"/>
                <a:gd name="connsiteX4" fmla="*/ 953627 w 953627"/>
                <a:gd name="connsiteY4" fmla="*/ 120759 h 129693"/>
                <a:gd name="connsiteX5" fmla="*/ 783649 w 953627"/>
                <a:gd name="connsiteY5" fmla="*/ 120759 h 129693"/>
                <a:gd name="connsiteX6" fmla="*/ 340019 w 953627"/>
                <a:gd name="connsiteY6" fmla="*/ 120759 h 129693"/>
                <a:gd name="connsiteX7" fmla="*/ 290972 w 953627"/>
                <a:gd name="connsiteY7" fmla="*/ 105031 h 129693"/>
                <a:gd name="connsiteX8" fmla="*/ 286789 w 953627"/>
                <a:gd name="connsiteY8" fmla="*/ 95008 h 129693"/>
                <a:gd name="connsiteX9" fmla="*/ 290972 w 953627"/>
                <a:gd name="connsiteY9" fmla="*/ 84984 h 129693"/>
                <a:gd name="connsiteX10" fmla="*/ 340019 w 953627"/>
                <a:gd name="connsiteY10" fmla="*/ 69257 h 129693"/>
                <a:gd name="connsiteX11" fmla="*/ 417714 w 953627"/>
                <a:gd name="connsiteY11" fmla="*/ 69257 h 129693"/>
                <a:gd name="connsiteX12" fmla="*/ 417714 w 953627"/>
                <a:gd name="connsiteY12" fmla="*/ 69370 h 129693"/>
                <a:gd name="connsiteX13" fmla="*/ 946962 w 953627"/>
                <a:gd name="connsiteY13" fmla="*/ 69370 h 129693"/>
                <a:gd name="connsiteX14" fmla="*/ 953627 w 953627"/>
                <a:gd name="connsiteY14" fmla="*/ 68035 h 129693"/>
                <a:gd name="connsiteX15" fmla="*/ 953627 w 953627"/>
                <a:gd name="connsiteY15" fmla="*/ 1336 h 129693"/>
                <a:gd name="connsiteX16" fmla="*/ 946962 w 953627"/>
                <a:gd name="connsiteY16" fmla="*/ 0 h 129693"/>
                <a:gd name="connsiteX17" fmla="*/ 442653 w 953627"/>
                <a:gd name="connsiteY17" fmla="*/ 0 h 129693"/>
                <a:gd name="connsiteX18" fmla="*/ 417714 w 953627"/>
                <a:gd name="connsiteY18" fmla="*/ 0 h 129693"/>
                <a:gd name="connsiteX19" fmla="*/ 0 w 953627"/>
                <a:gd name="connsiteY19" fmla="*/ 0 h 129693"/>
                <a:gd name="connsiteX20" fmla="*/ 0 w 953627"/>
                <a:gd name="connsiteY20" fmla="*/ 8934 h 129693"/>
                <a:gd name="connsiteX21" fmla="*/ 442653 w 953627"/>
                <a:gd name="connsiteY21" fmla="*/ 8934 h 129693"/>
                <a:gd name="connsiteX22" fmla="*/ 899967 w 953627"/>
                <a:gd name="connsiteY22" fmla="*/ 8934 h 129693"/>
                <a:gd name="connsiteX23" fmla="*/ 949013 w 953627"/>
                <a:gd name="connsiteY23" fmla="*/ 24662 h 129693"/>
                <a:gd name="connsiteX24" fmla="*/ 953197 w 953627"/>
                <a:gd name="connsiteY24" fmla="*/ 34685 h 129693"/>
                <a:gd name="connsiteX25" fmla="*/ 949013 w 953627"/>
                <a:gd name="connsiteY25" fmla="*/ 44709 h 129693"/>
                <a:gd name="connsiteX26" fmla="*/ 899967 w 953627"/>
                <a:gd name="connsiteY26" fmla="*/ 60437 h 129693"/>
                <a:gd name="connsiteX27" fmla="*/ 822271 w 953627"/>
                <a:gd name="connsiteY27" fmla="*/ 60437 h 129693"/>
                <a:gd name="connsiteX28" fmla="*/ 822271 w 953627"/>
                <a:gd name="connsiteY28" fmla="*/ 60322 h 129693"/>
                <a:gd name="connsiteX29" fmla="*/ 293024 w 953627"/>
                <a:gd name="connsiteY29" fmla="*/ 60322 h 129693"/>
                <a:gd name="connsiteX30" fmla="*/ 221326 w 953627"/>
                <a:gd name="connsiteY30" fmla="*/ 95008 h 129693"/>
                <a:gd name="connsiteX31" fmla="*/ 293024 w 953627"/>
                <a:gd name="connsiteY31" fmla="*/ 129693 h 1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3627" h="129693">
                  <a:moveTo>
                    <a:pt x="293024" y="129693"/>
                  </a:moveTo>
                  <a:lnTo>
                    <a:pt x="783649" y="129693"/>
                  </a:lnTo>
                  <a:lnTo>
                    <a:pt x="822271" y="129693"/>
                  </a:lnTo>
                  <a:lnTo>
                    <a:pt x="953627" y="129693"/>
                  </a:lnTo>
                  <a:lnTo>
                    <a:pt x="953627" y="120759"/>
                  </a:lnTo>
                  <a:lnTo>
                    <a:pt x="783649" y="120759"/>
                  </a:lnTo>
                  <a:lnTo>
                    <a:pt x="340019" y="120759"/>
                  </a:lnTo>
                  <a:cubicBezTo>
                    <a:pt x="317971" y="120759"/>
                    <a:pt x="299053" y="114274"/>
                    <a:pt x="290972" y="105031"/>
                  </a:cubicBezTo>
                  <a:lnTo>
                    <a:pt x="286789" y="95008"/>
                  </a:lnTo>
                  <a:lnTo>
                    <a:pt x="290972" y="84984"/>
                  </a:lnTo>
                  <a:cubicBezTo>
                    <a:pt x="299053" y="75742"/>
                    <a:pt x="317971" y="69257"/>
                    <a:pt x="340019" y="69257"/>
                  </a:cubicBezTo>
                  <a:lnTo>
                    <a:pt x="417714" y="69257"/>
                  </a:lnTo>
                  <a:lnTo>
                    <a:pt x="417714" y="69370"/>
                  </a:lnTo>
                  <a:lnTo>
                    <a:pt x="946962" y="69370"/>
                  </a:lnTo>
                  <a:lnTo>
                    <a:pt x="953627" y="68035"/>
                  </a:lnTo>
                  <a:lnTo>
                    <a:pt x="953627" y="1336"/>
                  </a:lnTo>
                  <a:lnTo>
                    <a:pt x="946962" y="0"/>
                  </a:lnTo>
                  <a:lnTo>
                    <a:pt x="442653" y="0"/>
                  </a:lnTo>
                  <a:lnTo>
                    <a:pt x="417714" y="0"/>
                  </a:lnTo>
                  <a:lnTo>
                    <a:pt x="0" y="0"/>
                  </a:lnTo>
                  <a:lnTo>
                    <a:pt x="0" y="8934"/>
                  </a:lnTo>
                  <a:lnTo>
                    <a:pt x="442653" y="8934"/>
                  </a:lnTo>
                  <a:lnTo>
                    <a:pt x="899967" y="8934"/>
                  </a:lnTo>
                  <a:cubicBezTo>
                    <a:pt x="922015" y="8934"/>
                    <a:pt x="940933" y="15419"/>
                    <a:pt x="949013" y="24662"/>
                  </a:cubicBezTo>
                  <a:lnTo>
                    <a:pt x="953197" y="34685"/>
                  </a:lnTo>
                  <a:lnTo>
                    <a:pt x="949013" y="44709"/>
                  </a:lnTo>
                  <a:cubicBezTo>
                    <a:pt x="940933" y="53951"/>
                    <a:pt x="922015" y="60437"/>
                    <a:pt x="899967" y="60437"/>
                  </a:cubicBezTo>
                  <a:lnTo>
                    <a:pt x="822271" y="60437"/>
                  </a:lnTo>
                  <a:lnTo>
                    <a:pt x="822271" y="60322"/>
                  </a:lnTo>
                  <a:lnTo>
                    <a:pt x="293024" y="60322"/>
                  </a:lnTo>
                  <a:cubicBezTo>
                    <a:pt x="253426" y="60322"/>
                    <a:pt x="221326" y="75851"/>
                    <a:pt x="221326" y="95008"/>
                  </a:cubicBezTo>
                  <a:cubicBezTo>
                    <a:pt x="221326" y="114164"/>
                    <a:pt x="253426" y="129693"/>
                    <a:pt x="293024" y="12969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trike="noStrike" noProof="1">
                <a:solidFill>
                  <a:prstClr val="white"/>
                </a:solidFill>
              </a:endParaRPr>
            </a:p>
          </p:txBody>
        </p:sp>
      </p:grpSp>
      <p:pic>
        <p:nvPicPr>
          <p:cNvPr id="2060" name="图片 13"/>
          <p:cNvPicPr>
            <a:picLocks noChangeAspect="1"/>
          </p:cNvPicPr>
          <p:nvPr/>
        </p:nvPicPr>
        <p:blipFill>
          <a:blip r:embed="rId5"/>
          <a:stretch>
            <a:fillRect/>
          </a:stretch>
        </p:blipFill>
        <p:spPr>
          <a:xfrm rot="5400000">
            <a:off x="5400675" y="-400050"/>
            <a:ext cx="1262063" cy="5989638"/>
          </a:xfrm>
          <a:prstGeom prst="rect">
            <a:avLst/>
          </a:prstGeom>
          <a:blipFill rotWithShape="1">
            <a:blip r:embed="rId4"/>
          </a:blipFill>
          <a:ln w="9525">
            <a:noFill/>
          </a:ln>
        </p:spPr>
      </p:pic>
      <p:pic>
        <p:nvPicPr>
          <p:cNvPr id="2061" name="图片 14"/>
          <p:cNvPicPr>
            <a:picLocks noChangeAspect="1"/>
          </p:cNvPicPr>
          <p:nvPr/>
        </p:nvPicPr>
        <p:blipFill>
          <a:blip r:embed="rId6"/>
          <a:stretch>
            <a:fillRect/>
          </a:stretch>
        </p:blipFill>
        <p:spPr>
          <a:xfrm rot="5400000">
            <a:off x="8386763" y="2693988"/>
            <a:ext cx="1668462" cy="206375"/>
          </a:xfrm>
          <a:prstGeom prst="rect">
            <a:avLst/>
          </a:prstGeom>
          <a:noFill/>
          <a:ln w="9525">
            <a:noFill/>
          </a:ln>
        </p:spPr>
      </p:pic>
      <p:pic>
        <p:nvPicPr>
          <p:cNvPr id="2062" name="图片 15"/>
          <p:cNvPicPr>
            <a:picLocks noChangeAspect="1"/>
          </p:cNvPicPr>
          <p:nvPr/>
        </p:nvPicPr>
        <p:blipFill>
          <a:blip r:embed="rId6"/>
          <a:stretch>
            <a:fillRect/>
          </a:stretch>
        </p:blipFill>
        <p:spPr>
          <a:xfrm rot="5400000">
            <a:off x="2009775" y="2693988"/>
            <a:ext cx="1668463" cy="206375"/>
          </a:xfrm>
          <a:prstGeom prst="rect">
            <a:avLst/>
          </a:prstGeom>
          <a:noFill/>
          <a:ln w="9525">
            <a:noFill/>
          </a:ln>
        </p:spPr>
      </p:pic>
      <p:sp>
        <p:nvSpPr>
          <p:cNvPr id="17" name="矩形 16"/>
          <p:cNvSpPr/>
          <p:nvPr/>
        </p:nvSpPr>
        <p:spPr>
          <a:xfrm rot="5400000">
            <a:off x="5127625" y="-963612"/>
            <a:ext cx="1862138" cy="7513638"/>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18" name="矩形 17"/>
          <p:cNvSpPr/>
          <p:nvPr/>
        </p:nvSpPr>
        <p:spPr>
          <a:xfrm rot="5400000">
            <a:off x="9638506" y="1685131"/>
            <a:ext cx="355600"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19" name="矩形 18"/>
          <p:cNvSpPr/>
          <p:nvPr/>
        </p:nvSpPr>
        <p:spPr>
          <a:xfrm rot="5400000">
            <a:off x="9639300" y="3568700"/>
            <a:ext cx="354013"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20" name="矩形 19"/>
          <p:cNvSpPr/>
          <p:nvPr/>
        </p:nvSpPr>
        <p:spPr>
          <a:xfrm rot="5400000">
            <a:off x="2124869" y="1662906"/>
            <a:ext cx="355600"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21" name="矩形 20"/>
          <p:cNvSpPr/>
          <p:nvPr/>
        </p:nvSpPr>
        <p:spPr>
          <a:xfrm rot="5400000">
            <a:off x="2124869" y="3547269"/>
            <a:ext cx="355600"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2" name="标题 1"/>
          <p:cNvSpPr>
            <a:spLocks noGrp="1"/>
          </p:cNvSpPr>
          <p:nvPr>
            <p:ph type="ctrTitle" hasCustomPrompt="1"/>
          </p:nvPr>
        </p:nvSpPr>
        <p:spPr>
          <a:xfrm>
            <a:off x="3037148" y="2206805"/>
            <a:ext cx="5989256" cy="830997"/>
          </a:xfrm>
        </p:spPr>
        <p:txBody>
          <a:bodyPr lIns="90000" tIns="46800" rIns="90000" bIns="46800" anchor="t">
            <a:normAutofit/>
          </a:bodyPr>
          <a:lstStyle>
            <a:lvl1pPr algn="dist">
              <a:defRPr sz="4000">
                <a:solidFill>
                  <a:schemeClr val="bg1"/>
                </a:solidFill>
              </a:defRPr>
            </a:lvl1pPr>
          </a:lstStyle>
          <a:p>
            <a:pPr fontAlgn="auto"/>
            <a:r>
              <a:rPr lang="zh-CN" altLang="en-US" strike="noStrike" noProof="1" dirty="0"/>
              <a:t>单击</a:t>
            </a:r>
            <a:r>
              <a:rPr lang="zh-CN" altLang="en-US" strike="noStrike" noProof="1" dirty="0" smtClean="0"/>
              <a:t>此处编辑标题</a:t>
            </a:r>
            <a:endParaRPr lang="zh-CN" altLang="en-US" strike="noStrike" noProof="1" dirty="0"/>
          </a:p>
        </p:txBody>
      </p:sp>
      <p:sp>
        <p:nvSpPr>
          <p:cNvPr id="7" name="文本占位符 6"/>
          <p:cNvSpPr>
            <a:spLocks noGrp="1"/>
          </p:cNvSpPr>
          <p:nvPr>
            <p:ph type="body" sz="quarter" idx="13" hasCustomPrompt="1"/>
          </p:nvPr>
        </p:nvSpPr>
        <p:spPr>
          <a:xfrm>
            <a:off x="3026034" y="3234891"/>
            <a:ext cx="2995200" cy="424732"/>
          </a:xfrm>
        </p:spPr>
        <p:txBody>
          <a:bodyPr lIns="90000" tIns="46800" rIns="90000" bIns="46800" anchor="ctr">
            <a:normAutofit/>
          </a:bodyPr>
          <a:lstStyle>
            <a:lvl1pPr marL="0" indent="0" algn="r">
              <a:buNone/>
              <a:defRPr sz="1800">
                <a:solidFill>
                  <a:schemeClr val="bg1"/>
                </a:solidFill>
              </a:defRPr>
            </a:lvl1pPr>
          </a:lstStyle>
          <a:p>
            <a:pPr lvl="0" fontAlgn="auto"/>
            <a:r>
              <a:rPr lang="zh-CN" altLang="en-US" strike="noStrike" noProof="1" dirty="0" smtClean="0"/>
              <a:t>单击此处编辑文本</a:t>
            </a:r>
            <a:endParaRPr lang="zh-CN" altLang="en-US" strike="noStrike" noProof="1" dirty="0" smtClean="0"/>
          </a:p>
        </p:txBody>
      </p:sp>
      <p:sp>
        <p:nvSpPr>
          <p:cNvPr id="9" name="文本占位符 8"/>
          <p:cNvSpPr>
            <a:spLocks noGrp="1"/>
          </p:cNvSpPr>
          <p:nvPr>
            <p:ph type="body" sz="quarter" idx="14" hasCustomPrompt="1"/>
          </p:nvPr>
        </p:nvSpPr>
        <p:spPr>
          <a:xfrm>
            <a:off x="6037256" y="3230563"/>
            <a:ext cx="2995200" cy="433388"/>
          </a:xfrm>
        </p:spPr>
        <p:txBody>
          <a:bodyPr lIns="90000" tIns="46800" rIns="90000" bIns="46800" anchor="ctr">
            <a:normAutofit/>
          </a:bodyPr>
          <a:lstStyle>
            <a:lvl1pPr marL="0" indent="0">
              <a:buNone/>
              <a:defRPr sz="1800">
                <a:solidFill>
                  <a:schemeClr val="bg1"/>
                </a:solidFill>
              </a:defRPr>
            </a:lvl1pPr>
          </a:lstStyle>
          <a:p>
            <a:pPr lvl="0" fontAlgn="auto"/>
            <a:r>
              <a:rPr lang="zh-CN" altLang="en-US" strike="noStrike" noProof="1" dirty="0" smtClean="0"/>
              <a:t>单击此处编辑文本</a:t>
            </a:r>
            <a:endParaRPr lang="zh-CN" altLang="en-US" strike="noStrike" noProof="1" dirty="0" smtClean="0"/>
          </a:p>
        </p:txBody>
      </p:sp>
      <p:sp>
        <p:nvSpPr>
          <p:cNvPr id="4" name="日期占位符 3"/>
          <p:cNvSpPr>
            <a:spLocks noGrp="1"/>
          </p:cNvSpPr>
          <p:nvPr>
            <p:ph type="dt" sz="half" idx="10"/>
          </p:nvPr>
        </p:nvSpPr>
        <p:spPr>
          <a:xfrm>
            <a:off x="838200" y="6356350"/>
            <a:ext cx="2743200" cy="365125"/>
          </a:xfrm>
          <a:prstGeom prst="rect">
            <a:avLst/>
          </a:prstGeom>
        </p:spPr>
        <p:txBody>
          <a:bodyPr vert="horz" lIns="90000" tIns="46800" rIns="90000" bIns="46800" rtlCol="0" anchor="ctr">
            <a:normAutofit/>
          </a:bodyPr>
          <a:lstStyle/>
          <a:p>
            <a:pPr fontAlgn="base"/>
            <a:fld id="{A77639FF-E68A-416A-B53A-9A76AB5C410C}" type="datetimeFigureOut">
              <a:rPr lang="zh-CN" altLang="en-US" strike="noStrike" noProof="1">
                <a:solidFill>
                  <a:prstClr val="black">
                    <a:tint val="75000"/>
                  </a:prstClr>
                </a:solidFill>
                <a:latin typeface="Arial" panose="0208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0000" tIns="46800" rIns="90000" bIns="46800" rtlCol="0" anchor="ctr">
            <a:normAutofit/>
          </a:bodyPr>
          <a:lstStyle/>
          <a:p>
            <a:pPr fontAlgn="base"/>
            <a:endParaRPr lang="zh-CN" altLang="en-US" strike="noStrike" noProof="1">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0000" tIns="46800" rIns="90000" bIns="46800" rtlCol="0" anchor="ctr">
            <a:normAutofit/>
          </a:bodyPr>
          <a:lstStyle/>
          <a:p>
            <a:pPr fontAlgn="base"/>
            <a:fld id="{5C6CC7F0-8BC3-4CC4-9B08-7ADD556F3608}" type="slidenum">
              <a:rPr lang="zh-CN" altLang="en-US" strike="noStrike" noProof="1">
                <a:solidFill>
                  <a:prstClr val="black">
                    <a:tint val="75000"/>
                  </a:prstClr>
                </a:solidFill>
                <a:latin typeface="Arial" panose="0208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4"/>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5"/>
          </p:nvPr>
        </p:nvSpPr>
        <p:spPr/>
        <p:txBody>
          <a:bodyPr/>
          <a:p>
            <a:pPr fontAlgn="base"/>
            <a:endParaRPr lang="zh-CN" altLang="en-US" strike="noStrike" noProof="1"/>
          </a:p>
        </p:txBody>
      </p:sp>
      <p:sp>
        <p:nvSpPr>
          <p:cNvPr id="4" name="灯片编号占位符 3"/>
          <p:cNvSpPr>
            <a:spLocks noGrp="1"/>
          </p:cNvSpPr>
          <p:nvPr>
            <p:ph type="sldNum" sz="quarter" idx="16"/>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0">
          <a:blip r:embed="rId2"/>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0" y="0"/>
            <a:ext cx="12192000" cy="4132263"/>
          </a:xfrm>
          <a:prstGeom prst="rect">
            <a:avLst/>
          </a:prstGeom>
          <a:noFill/>
          <a:ln w="9525">
            <a:noFill/>
          </a:ln>
        </p:spPr>
      </p:pic>
      <p:pic>
        <p:nvPicPr>
          <p:cNvPr id="8" name="图片 7"/>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a:xfrm>
            <a:off x="10084337" y="1807908"/>
            <a:ext cx="1019401" cy="1321446"/>
          </a:xfrm>
          <a:prstGeom prst="rect">
            <a:avLst/>
          </a:prstGeom>
        </p:spPr>
      </p:pic>
      <p:pic>
        <p:nvPicPr>
          <p:cNvPr id="9" name="图片 8"/>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a:xfrm rot="2729201">
            <a:off x="9418123" y="2335307"/>
            <a:ext cx="759419" cy="984432"/>
          </a:xfrm>
          <a:prstGeom prst="rect">
            <a:avLst/>
          </a:prstGeom>
        </p:spPr>
      </p:pic>
      <p:sp>
        <p:nvSpPr>
          <p:cNvPr id="10" name="椭圆 9"/>
          <p:cNvSpPr/>
          <p:nvPr/>
        </p:nvSpPr>
        <p:spPr>
          <a:xfrm>
            <a:off x="2489200" y="4327525"/>
            <a:ext cx="1962150" cy="19621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2" name="标题 1"/>
          <p:cNvSpPr>
            <a:spLocks noGrp="1"/>
          </p:cNvSpPr>
          <p:nvPr>
            <p:ph type="title" hasCustomPrompt="1"/>
          </p:nvPr>
        </p:nvSpPr>
        <p:spPr>
          <a:xfrm>
            <a:off x="4566106" y="4887010"/>
            <a:ext cx="5136905" cy="830997"/>
          </a:xfrm>
        </p:spPr>
        <p:txBody>
          <a:bodyPr anchor="ctr">
            <a:normAutofit/>
          </a:bodyPr>
          <a:lstStyle>
            <a:lvl1pPr>
              <a:defRPr sz="4000"/>
            </a:lvl1pPr>
          </a:lstStyle>
          <a:p>
            <a:pPr fontAlgn="auto"/>
            <a:r>
              <a:rPr lang="zh-CN" altLang="en-US" strike="noStrike" noProof="1" dirty="0"/>
              <a:t>单击此处</a:t>
            </a:r>
            <a:r>
              <a:rPr lang="zh-CN" altLang="en-US" strike="noStrike" noProof="1" dirty="0" smtClean="0"/>
              <a:t>编辑标题</a:t>
            </a:r>
            <a:endParaRPr lang="zh-CN" altLang="en-US" strike="noStrike" noProof="1" dirty="0"/>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lstStyle/>
          <a:p>
            <a:pPr fontAlgn="base"/>
            <a:fld id="{A77639FF-E68A-416A-B53A-9A76AB5C410C}" type="datetimeFigureOut">
              <a:rPr lang="zh-CN" altLang="en-US" strike="noStrike" noProof="1">
                <a:solidFill>
                  <a:prstClr val="black">
                    <a:tint val="75000"/>
                  </a:prstClr>
                </a:solidFill>
                <a:latin typeface="Arial" panose="0208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p>
            <a:pPr fontAlgn="base"/>
            <a:endParaRPr lang="zh-CN" altLang="en-US" strike="noStrike" noProof="1">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fontAlgn="base"/>
            <a:fld id="{5C6CC7F0-8BC3-4CC4-9B08-7ADD556F3608}" type="slidenum">
              <a:rPr lang="zh-CN" altLang="en-US" strike="noStrike" noProof="1">
                <a:solidFill>
                  <a:prstClr val="black">
                    <a:tint val="75000"/>
                  </a:prstClr>
                </a:solidFill>
                <a:latin typeface="Arial" panose="0208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238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684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6684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单击此处编辑母版文本样式</a:t>
            </a:r>
            <a:endParaRPr lang="zh-CN" altLang="en-US" strike="noStrike" noProof="1" dirty="0"/>
          </a:p>
        </p:txBody>
      </p:sp>
      <p:sp>
        <p:nvSpPr>
          <p:cNvPr id="6" name="内容占位符 5"/>
          <p:cNvSpPr>
            <a:spLocks noGrp="1"/>
          </p:cNvSpPr>
          <p:nvPr>
            <p:ph sz="quarter" idx="4"/>
          </p:nvPr>
        </p:nvSpPr>
        <p:spPr>
          <a:xfrm>
            <a:off x="6172200" y="2505075"/>
            <a:ext cx="5183188" cy="3684588"/>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7" name="日期占位符 6"/>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a:p>
        </p:txBody>
      </p:sp>
      <p:sp>
        <p:nvSpPr>
          <p:cNvPr id="9" name="灯片编号占位符 8"/>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0">
          <a:blip r:embed="rId2"/>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25400" y="4364038"/>
            <a:ext cx="9652000" cy="2493962"/>
          </a:xfrm>
          <a:prstGeom prst="rect">
            <a:avLst/>
          </a:prstGeom>
          <a:noFill/>
          <a:ln w="9525">
            <a:noFill/>
          </a:ln>
        </p:spPr>
      </p:pic>
      <p:grpSp>
        <p:nvGrpSpPr>
          <p:cNvPr id="4102" name="组合 5"/>
          <p:cNvGrpSpPr/>
          <p:nvPr/>
        </p:nvGrpSpPr>
        <p:grpSpPr>
          <a:xfrm>
            <a:off x="9815513" y="138113"/>
            <a:ext cx="2433637" cy="1546225"/>
            <a:chOff x="9816269" y="138742"/>
            <a:chExt cx="2432861" cy="1545784"/>
          </a:xfrm>
        </p:grpSpPr>
        <p:sp>
          <p:nvSpPr>
            <p:cNvPr id="7" name="任意多边形 6"/>
            <p:cNvSpPr/>
            <p:nvPr/>
          </p:nvSpPr>
          <p:spPr>
            <a:xfrm rot="6965211">
              <a:off x="11815131" y="935851"/>
              <a:ext cx="485296" cy="382703"/>
            </a:xfrm>
            <a:custGeom>
              <a:avLst/>
              <a:gdLst>
                <a:gd name="connsiteX0" fmla="*/ 1567 w 485296"/>
                <a:gd name="connsiteY0" fmla="*/ 271087 h 382703"/>
                <a:gd name="connsiteX1" fmla="*/ 28389 w 485296"/>
                <a:gd name="connsiteY1" fmla="*/ 147231 h 382703"/>
                <a:gd name="connsiteX2" fmla="*/ 28693 w 485296"/>
                <a:gd name="connsiteY2" fmla="*/ 146661 h 382703"/>
                <a:gd name="connsiteX3" fmla="*/ 328239 w 485296"/>
                <a:gd name="connsiteY3" fmla="*/ 0 h 382703"/>
                <a:gd name="connsiteX4" fmla="*/ 485296 w 485296"/>
                <a:gd name="connsiteY4" fmla="*/ 332341 h 382703"/>
                <a:gd name="connsiteX5" fmla="*/ 219400 w 485296"/>
                <a:gd name="connsiteY5" fmla="*/ 381603 h 382703"/>
                <a:gd name="connsiteX6" fmla="*/ 1567 w 485296"/>
                <a:gd name="connsiteY6" fmla="*/ 271087 h 3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96" h="382703">
                  <a:moveTo>
                    <a:pt x="1567" y="271087"/>
                  </a:moveTo>
                  <a:cubicBezTo>
                    <a:pt x="-3548" y="240110"/>
                    <a:pt x="3469" y="199843"/>
                    <a:pt x="28389" y="147231"/>
                  </a:cubicBezTo>
                  <a:lnTo>
                    <a:pt x="28693" y="146661"/>
                  </a:lnTo>
                  <a:lnTo>
                    <a:pt x="328239" y="0"/>
                  </a:lnTo>
                  <a:lnTo>
                    <a:pt x="485296" y="332341"/>
                  </a:lnTo>
                  <a:cubicBezTo>
                    <a:pt x="410323" y="345735"/>
                    <a:pt x="300858" y="390228"/>
                    <a:pt x="219400" y="381603"/>
                  </a:cubicBezTo>
                  <a:cubicBezTo>
                    <a:pt x="141455" y="373351"/>
                    <a:pt x="16914" y="364021"/>
                    <a:pt x="1567" y="2710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trike="noStrike" noProof="1">
                <a:solidFill>
                  <a:prstClr val="white"/>
                </a:solidFill>
              </a:endParaRPr>
            </a:p>
          </p:txBody>
        </p:sp>
        <p:sp>
          <p:nvSpPr>
            <p:cNvPr id="8" name="任意多边形 7"/>
            <p:cNvSpPr/>
            <p:nvPr/>
          </p:nvSpPr>
          <p:spPr>
            <a:xfrm rot="6965211">
              <a:off x="11079978" y="122267"/>
              <a:ext cx="874795" cy="907746"/>
            </a:xfrm>
            <a:custGeom>
              <a:avLst/>
              <a:gdLst>
                <a:gd name="connsiteX0" fmla="*/ 28580 w 2500470"/>
                <a:gd name="connsiteY0" fmla="*/ 2487259 h 2594654"/>
                <a:gd name="connsiteX1" fmla="*/ 355545 w 2500470"/>
                <a:gd name="connsiteY1" fmla="*/ 1645002 h 2594654"/>
                <a:gd name="connsiteX2" fmla="*/ 1919866 w 2500470"/>
                <a:gd name="connsiteY2" fmla="*/ 0 h 2594654"/>
                <a:gd name="connsiteX3" fmla="*/ 2500470 w 2500470"/>
                <a:gd name="connsiteY3" fmla="*/ 1183921 h 2594654"/>
                <a:gd name="connsiteX4" fmla="*/ 2397389 w 2500470"/>
                <a:gd name="connsiteY4" fmla="*/ 1309248 h 2594654"/>
                <a:gd name="connsiteX5" fmla="*/ 2075151 w 2500470"/>
                <a:gd name="connsiteY5" fmla="*/ 1834351 h 2594654"/>
                <a:gd name="connsiteX6" fmla="*/ 1945894 w 2500470"/>
                <a:gd name="connsiteY6" fmla="*/ 2207563 h 2594654"/>
                <a:gd name="connsiteX7" fmla="*/ 1941435 w 2500470"/>
                <a:gd name="connsiteY7" fmla="*/ 2240950 h 2594654"/>
                <a:gd name="connsiteX8" fmla="*/ 1835071 w 2500470"/>
                <a:gd name="connsiteY8" fmla="*/ 2276247 h 2594654"/>
                <a:gd name="connsiteX9" fmla="*/ 1193539 w 2500470"/>
                <a:gd name="connsiteY9" fmla="*/ 2446889 h 2594654"/>
                <a:gd name="connsiteX10" fmla="*/ 28580 w 2500470"/>
                <a:gd name="connsiteY10" fmla="*/ 2487259 h 259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470" h="2594654">
                  <a:moveTo>
                    <a:pt x="28580" y="2487259"/>
                  </a:moveTo>
                  <a:cubicBezTo>
                    <a:pt x="-49579" y="2361557"/>
                    <a:pt x="24066" y="2108849"/>
                    <a:pt x="355545" y="1645002"/>
                  </a:cubicBezTo>
                  <a:cubicBezTo>
                    <a:pt x="1139734" y="724964"/>
                    <a:pt x="1199350" y="1007664"/>
                    <a:pt x="1919866" y="0"/>
                  </a:cubicBezTo>
                  <a:lnTo>
                    <a:pt x="2500470" y="1183921"/>
                  </a:lnTo>
                  <a:lnTo>
                    <a:pt x="2397389" y="1309248"/>
                  </a:lnTo>
                  <a:cubicBezTo>
                    <a:pt x="2279110" y="1461329"/>
                    <a:pt x="2165556" y="1635323"/>
                    <a:pt x="2075151" y="1834351"/>
                  </a:cubicBezTo>
                  <a:cubicBezTo>
                    <a:pt x="2006925" y="1974970"/>
                    <a:pt x="1965373" y="2098666"/>
                    <a:pt x="1945894" y="2207563"/>
                  </a:cubicBezTo>
                  <a:lnTo>
                    <a:pt x="1941435" y="2240950"/>
                  </a:lnTo>
                  <a:lnTo>
                    <a:pt x="1835071" y="2276247"/>
                  </a:lnTo>
                  <a:cubicBezTo>
                    <a:pt x="1670696" y="2329221"/>
                    <a:pt x="1485535" y="2382423"/>
                    <a:pt x="1193539" y="2446889"/>
                  </a:cubicBezTo>
                  <a:cubicBezTo>
                    <a:pt x="710791" y="2553470"/>
                    <a:pt x="158846" y="2696761"/>
                    <a:pt x="28580" y="24872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9" name="弦形 4"/>
            <p:cNvSpPr/>
            <p:nvPr/>
          </p:nvSpPr>
          <p:spPr>
            <a:xfrm rot="6965211">
              <a:off x="10668235" y="651797"/>
              <a:ext cx="944474" cy="1120984"/>
            </a:xfrm>
            <a:custGeom>
              <a:avLst/>
              <a:gdLst>
                <a:gd name="connsiteX0" fmla="*/ 2900262 w 4186990"/>
                <a:gd name="connsiteY0" fmla="*/ 1681061 h 1748589"/>
                <a:gd name="connsiteX1" fmla="*/ 1602783 w 4186990"/>
                <a:gd name="connsiteY1" fmla="*/ 1724232 h 1748589"/>
                <a:gd name="connsiteX2" fmla="*/ 331487 w 4186990"/>
                <a:gd name="connsiteY2" fmla="*/ 402166 h 1748589"/>
                <a:gd name="connsiteX3" fmla="*/ 2093494 w 4186990"/>
                <a:gd name="connsiteY3" fmla="*/ -1 h 1748589"/>
                <a:gd name="connsiteX4" fmla="*/ 2900262 w 4186990"/>
                <a:gd name="connsiteY4" fmla="*/ 1681061 h 1748589"/>
                <a:gd name="connsiteX0-1" fmla="*/ 2917440 w 2917440"/>
                <a:gd name="connsiteY0-2" fmla="*/ 1681062 h 1909286"/>
                <a:gd name="connsiteX1-3" fmla="*/ 1546723 w 2917440"/>
                <a:gd name="connsiteY1-4" fmla="*/ 1902984 h 1909286"/>
                <a:gd name="connsiteX2-5" fmla="*/ 348665 w 2917440"/>
                <a:gd name="connsiteY2-6" fmla="*/ 402167 h 1909286"/>
                <a:gd name="connsiteX3-7" fmla="*/ 2110672 w 2917440"/>
                <a:gd name="connsiteY3-8" fmla="*/ 0 h 1909286"/>
                <a:gd name="connsiteX4-9" fmla="*/ 2917440 w 2917440"/>
                <a:gd name="connsiteY4-10" fmla="*/ 1681062 h 1909286"/>
                <a:gd name="connsiteX0-11" fmla="*/ 2688210 w 2688210"/>
                <a:gd name="connsiteY0-12" fmla="*/ 1681062 h 1947908"/>
                <a:gd name="connsiteX1-13" fmla="*/ 1317493 w 2688210"/>
                <a:gd name="connsiteY1-14" fmla="*/ 1902984 h 1947908"/>
                <a:gd name="connsiteX2-15" fmla="*/ 224350 w 2688210"/>
                <a:gd name="connsiteY2-16" fmla="*/ 725895 h 1947908"/>
                <a:gd name="connsiteX3-17" fmla="*/ 1881442 w 2688210"/>
                <a:gd name="connsiteY3-18" fmla="*/ 0 h 1947908"/>
                <a:gd name="connsiteX4-19" fmla="*/ 2688210 w 2688210"/>
                <a:gd name="connsiteY4-20" fmla="*/ 1681062 h 1947908"/>
                <a:gd name="connsiteX0-21" fmla="*/ 2601313 w 2601313"/>
                <a:gd name="connsiteY0-22" fmla="*/ 1681062 h 1947908"/>
                <a:gd name="connsiteX1-23" fmla="*/ 1230596 w 2601313"/>
                <a:gd name="connsiteY1-24" fmla="*/ 1902984 h 1947908"/>
                <a:gd name="connsiteX2-25" fmla="*/ 137453 w 2601313"/>
                <a:gd name="connsiteY2-26" fmla="*/ 725895 h 1947908"/>
                <a:gd name="connsiteX3-27" fmla="*/ 1794545 w 2601313"/>
                <a:gd name="connsiteY3-28" fmla="*/ 0 h 1947908"/>
                <a:gd name="connsiteX4-29" fmla="*/ 2601313 w 2601313"/>
                <a:gd name="connsiteY4-30" fmla="*/ 1681062 h 1947908"/>
                <a:gd name="connsiteX0-31" fmla="*/ 2606235 w 2606235"/>
                <a:gd name="connsiteY0-32" fmla="*/ 1681062 h 1973367"/>
                <a:gd name="connsiteX1-33" fmla="*/ 1177887 w 2606235"/>
                <a:gd name="connsiteY1-34" fmla="*/ 1931201 h 1973367"/>
                <a:gd name="connsiteX2-35" fmla="*/ 142375 w 2606235"/>
                <a:gd name="connsiteY2-36" fmla="*/ 725895 h 1973367"/>
                <a:gd name="connsiteX3-37" fmla="*/ 1799467 w 2606235"/>
                <a:gd name="connsiteY3-38" fmla="*/ 0 h 1973367"/>
                <a:gd name="connsiteX4-39" fmla="*/ 2606235 w 2606235"/>
                <a:gd name="connsiteY4-40" fmla="*/ 1681062 h 1973367"/>
                <a:gd name="connsiteX0-41" fmla="*/ 2621805 w 2621805"/>
                <a:gd name="connsiteY0-42" fmla="*/ 1681062 h 1939707"/>
                <a:gd name="connsiteX1-43" fmla="*/ 1193457 w 2621805"/>
                <a:gd name="connsiteY1-44" fmla="*/ 1931201 h 1939707"/>
                <a:gd name="connsiteX2-45" fmla="*/ 157945 w 2621805"/>
                <a:gd name="connsiteY2-46" fmla="*/ 725895 h 1939707"/>
                <a:gd name="connsiteX3-47" fmla="*/ 1815037 w 2621805"/>
                <a:gd name="connsiteY3-48" fmla="*/ 0 h 1939707"/>
                <a:gd name="connsiteX4-49" fmla="*/ 2621805 w 2621805"/>
                <a:gd name="connsiteY4-50" fmla="*/ 1681062 h 1939707"/>
                <a:gd name="connsiteX0-51" fmla="*/ 2622069 w 2622069"/>
                <a:gd name="connsiteY0-52" fmla="*/ 1681062 h 1938274"/>
                <a:gd name="connsiteX1-53" fmla="*/ 1193721 w 2622069"/>
                <a:gd name="connsiteY1-54" fmla="*/ 1931201 h 1938274"/>
                <a:gd name="connsiteX2-55" fmla="*/ 158209 w 2622069"/>
                <a:gd name="connsiteY2-56" fmla="*/ 725895 h 1938274"/>
                <a:gd name="connsiteX3-57" fmla="*/ 1815301 w 2622069"/>
                <a:gd name="connsiteY3-58" fmla="*/ 0 h 1938274"/>
                <a:gd name="connsiteX4-59" fmla="*/ 2622069 w 2622069"/>
                <a:gd name="connsiteY4-60" fmla="*/ 1681062 h 1938274"/>
                <a:gd name="connsiteX0-61" fmla="*/ 2622069 w 2622069"/>
                <a:gd name="connsiteY0-62" fmla="*/ 2170930 h 2428142"/>
                <a:gd name="connsiteX1-63" fmla="*/ 1193721 w 2622069"/>
                <a:gd name="connsiteY1-64" fmla="*/ 2421069 h 2428142"/>
                <a:gd name="connsiteX2-65" fmla="*/ 158209 w 2622069"/>
                <a:gd name="connsiteY2-66" fmla="*/ 1215763 h 2428142"/>
                <a:gd name="connsiteX3-67" fmla="*/ 1575456 w 2622069"/>
                <a:gd name="connsiteY3-68" fmla="*/ 0 h 2428142"/>
                <a:gd name="connsiteX4-69" fmla="*/ 2622069 w 2622069"/>
                <a:gd name="connsiteY4-70" fmla="*/ 2170930 h 2428142"/>
                <a:gd name="connsiteX0-71" fmla="*/ 2612766 w 2612766"/>
                <a:gd name="connsiteY0-72" fmla="*/ 2170930 h 2464127"/>
                <a:gd name="connsiteX1-73" fmla="*/ 1184418 w 2612766"/>
                <a:gd name="connsiteY1-74" fmla="*/ 2421069 h 2464127"/>
                <a:gd name="connsiteX2-75" fmla="*/ 141852 w 2612766"/>
                <a:gd name="connsiteY2-76" fmla="*/ 1201355 h 2464127"/>
                <a:gd name="connsiteX3-77" fmla="*/ 1566153 w 2612766"/>
                <a:gd name="connsiteY3-78" fmla="*/ 0 h 2464127"/>
                <a:gd name="connsiteX4-79" fmla="*/ 2612766 w 2612766"/>
                <a:gd name="connsiteY4-80" fmla="*/ 2170930 h 2464127"/>
                <a:gd name="connsiteX0-81" fmla="*/ 2612766 w 2612766"/>
                <a:gd name="connsiteY0-82" fmla="*/ 2170930 h 2464127"/>
                <a:gd name="connsiteX1-83" fmla="*/ 1184418 w 2612766"/>
                <a:gd name="connsiteY1-84" fmla="*/ 2421069 h 2464127"/>
                <a:gd name="connsiteX2-85" fmla="*/ 141852 w 2612766"/>
                <a:gd name="connsiteY2-86" fmla="*/ 1201355 h 2464127"/>
                <a:gd name="connsiteX3-87" fmla="*/ 1566153 w 2612766"/>
                <a:gd name="connsiteY3-88" fmla="*/ 0 h 2464127"/>
                <a:gd name="connsiteX4-89" fmla="*/ 2612766 w 2612766"/>
                <a:gd name="connsiteY4-90" fmla="*/ 2170930 h 2464127"/>
                <a:gd name="connsiteX0-91" fmla="*/ 2612766 w 2612766"/>
                <a:gd name="connsiteY0-92" fmla="*/ 2228561 h 2521758"/>
                <a:gd name="connsiteX1-93" fmla="*/ 1184418 w 2612766"/>
                <a:gd name="connsiteY1-94" fmla="*/ 2478700 h 2521758"/>
                <a:gd name="connsiteX2-95" fmla="*/ 141852 w 2612766"/>
                <a:gd name="connsiteY2-96" fmla="*/ 1258986 h 2521758"/>
                <a:gd name="connsiteX3-97" fmla="*/ 1537937 w 2612766"/>
                <a:gd name="connsiteY3-98" fmla="*/ 0 h 2521758"/>
                <a:gd name="connsiteX4-99" fmla="*/ 2612766 w 2612766"/>
                <a:gd name="connsiteY4-100" fmla="*/ 2228561 h 2521758"/>
                <a:gd name="connsiteX0-101" fmla="*/ 2612766 w 2612766"/>
                <a:gd name="connsiteY0-102" fmla="*/ 2228561 h 2521758"/>
                <a:gd name="connsiteX1-103" fmla="*/ 1184418 w 2612766"/>
                <a:gd name="connsiteY1-104" fmla="*/ 2478700 h 2521758"/>
                <a:gd name="connsiteX2-105" fmla="*/ 141852 w 2612766"/>
                <a:gd name="connsiteY2-106" fmla="*/ 1258986 h 2521758"/>
                <a:gd name="connsiteX3-107" fmla="*/ 1537937 w 2612766"/>
                <a:gd name="connsiteY3-108" fmla="*/ 0 h 2521758"/>
                <a:gd name="connsiteX4-109" fmla="*/ 2612766 w 2612766"/>
                <a:gd name="connsiteY4-110" fmla="*/ 2228561 h 2521758"/>
                <a:gd name="connsiteX0-111" fmla="*/ 2615300 w 2615300"/>
                <a:gd name="connsiteY0-112" fmla="*/ 2228561 h 2478743"/>
                <a:gd name="connsiteX1-113" fmla="*/ 1186952 w 2615300"/>
                <a:gd name="connsiteY1-114" fmla="*/ 2478700 h 2478743"/>
                <a:gd name="connsiteX2-115" fmla="*/ 144386 w 2615300"/>
                <a:gd name="connsiteY2-116" fmla="*/ 1258986 h 2478743"/>
                <a:gd name="connsiteX3-117" fmla="*/ 1540471 w 2615300"/>
                <a:gd name="connsiteY3-118" fmla="*/ 0 h 2478743"/>
                <a:gd name="connsiteX4-119" fmla="*/ 2615300 w 2615300"/>
                <a:gd name="connsiteY4-120" fmla="*/ 2228561 h 2478743"/>
                <a:gd name="connsiteX0-121" fmla="*/ 2615300 w 2615300"/>
                <a:gd name="connsiteY0-122" fmla="*/ 2372638 h 2622820"/>
                <a:gd name="connsiteX1-123" fmla="*/ 1186952 w 2615300"/>
                <a:gd name="connsiteY1-124" fmla="*/ 2622777 h 2622820"/>
                <a:gd name="connsiteX2-125" fmla="*/ 144386 w 2615300"/>
                <a:gd name="connsiteY2-126" fmla="*/ 1403063 h 2622820"/>
                <a:gd name="connsiteX3-127" fmla="*/ 1469928 w 2615300"/>
                <a:gd name="connsiteY3-128" fmla="*/ 0 h 2622820"/>
                <a:gd name="connsiteX4-129" fmla="*/ 2615300 w 2615300"/>
                <a:gd name="connsiteY4-130" fmla="*/ 2372638 h 2622820"/>
                <a:gd name="connsiteX0-131" fmla="*/ 2615300 w 2615300"/>
                <a:gd name="connsiteY0-132" fmla="*/ 2500640 h 2750822"/>
                <a:gd name="connsiteX1-133" fmla="*/ 1186952 w 2615300"/>
                <a:gd name="connsiteY1-134" fmla="*/ 2750779 h 2750822"/>
                <a:gd name="connsiteX2-135" fmla="*/ 144386 w 2615300"/>
                <a:gd name="connsiteY2-136" fmla="*/ 1531065 h 2750822"/>
                <a:gd name="connsiteX3-137" fmla="*/ 990324 w 2615300"/>
                <a:gd name="connsiteY3-138" fmla="*/ 442268 h 2750822"/>
                <a:gd name="connsiteX4-139" fmla="*/ 1469928 w 2615300"/>
                <a:gd name="connsiteY4-140" fmla="*/ 128002 h 2750822"/>
                <a:gd name="connsiteX5" fmla="*/ 2615300 w 2615300"/>
                <a:gd name="connsiteY5" fmla="*/ 2500640 h 2750822"/>
                <a:gd name="connsiteX0-141" fmla="*/ 2615300 w 2615300"/>
                <a:gd name="connsiteY0-142" fmla="*/ 3019141 h 3269323"/>
                <a:gd name="connsiteX1-143" fmla="*/ 1186952 w 2615300"/>
                <a:gd name="connsiteY1-144" fmla="*/ 3269280 h 3269323"/>
                <a:gd name="connsiteX2-145" fmla="*/ 144386 w 2615300"/>
                <a:gd name="connsiteY2-146" fmla="*/ 2049566 h 3269323"/>
                <a:gd name="connsiteX3-147" fmla="*/ 990324 w 2615300"/>
                <a:gd name="connsiteY3-148" fmla="*/ 960769 h 3269323"/>
                <a:gd name="connsiteX4-149" fmla="*/ 1187758 w 2615300"/>
                <a:gd name="connsiteY4-150" fmla="*/ 70188 h 3269323"/>
                <a:gd name="connsiteX5-151" fmla="*/ 2615300 w 2615300"/>
                <a:gd name="connsiteY5-152" fmla="*/ 3019141 h 3269323"/>
                <a:gd name="connsiteX0-153" fmla="*/ 2615300 w 2615300"/>
                <a:gd name="connsiteY0-154" fmla="*/ 2948953 h 3199135"/>
                <a:gd name="connsiteX1-155" fmla="*/ 1186952 w 2615300"/>
                <a:gd name="connsiteY1-156" fmla="*/ 3199092 h 3199135"/>
                <a:gd name="connsiteX2-157" fmla="*/ 144386 w 2615300"/>
                <a:gd name="connsiteY2-158" fmla="*/ 1979378 h 3199135"/>
                <a:gd name="connsiteX3-159" fmla="*/ 990324 w 2615300"/>
                <a:gd name="connsiteY3-160" fmla="*/ 890581 h 3199135"/>
                <a:gd name="connsiteX4-161" fmla="*/ 1187758 w 2615300"/>
                <a:gd name="connsiteY4-162" fmla="*/ 0 h 3199135"/>
                <a:gd name="connsiteX5-163" fmla="*/ 2615300 w 2615300"/>
                <a:gd name="connsiteY5-164" fmla="*/ 2948953 h 3199135"/>
                <a:gd name="connsiteX0-165" fmla="*/ 2615300 w 2615300"/>
                <a:gd name="connsiteY0-166" fmla="*/ 2948953 h 3199135"/>
                <a:gd name="connsiteX1-167" fmla="*/ 1186952 w 2615300"/>
                <a:gd name="connsiteY1-168" fmla="*/ 3199092 h 3199135"/>
                <a:gd name="connsiteX2-169" fmla="*/ 144386 w 2615300"/>
                <a:gd name="connsiteY2-170" fmla="*/ 1979378 h 3199135"/>
                <a:gd name="connsiteX3-171" fmla="*/ 990324 w 2615300"/>
                <a:gd name="connsiteY3-172" fmla="*/ 890581 h 3199135"/>
                <a:gd name="connsiteX4-173" fmla="*/ 1187758 w 2615300"/>
                <a:gd name="connsiteY4-174" fmla="*/ 0 h 3199135"/>
                <a:gd name="connsiteX5-175" fmla="*/ 2615300 w 2615300"/>
                <a:gd name="connsiteY5-176" fmla="*/ 2948953 h 3199135"/>
                <a:gd name="connsiteX0-177" fmla="*/ 2615300 w 2615300"/>
                <a:gd name="connsiteY0-178" fmla="*/ 2948953 h 3199135"/>
                <a:gd name="connsiteX1-179" fmla="*/ 1186952 w 2615300"/>
                <a:gd name="connsiteY1-180" fmla="*/ 3199092 h 3199135"/>
                <a:gd name="connsiteX2-181" fmla="*/ 144386 w 2615300"/>
                <a:gd name="connsiteY2-182" fmla="*/ 1979378 h 3199135"/>
                <a:gd name="connsiteX3-183" fmla="*/ 990324 w 2615300"/>
                <a:gd name="connsiteY3-184" fmla="*/ 890581 h 3199135"/>
                <a:gd name="connsiteX4-185" fmla="*/ 1187758 w 2615300"/>
                <a:gd name="connsiteY4-186" fmla="*/ 0 h 3199135"/>
                <a:gd name="connsiteX5-187" fmla="*/ 2615300 w 2615300"/>
                <a:gd name="connsiteY5-188" fmla="*/ 2948953 h 3199135"/>
                <a:gd name="connsiteX0-189" fmla="*/ 2615300 w 2615300"/>
                <a:gd name="connsiteY0-190" fmla="*/ 2948953 h 3199135"/>
                <a:gd name="connsiteX1-191" fmla="*/ 1186952 w 2615300"/>
                <a:gd name="connsiteY1-192" fmla="*/ 3199092 h 3199135"/>
                <a:gd name="connsiteX2-193" fmla="*/ 144386 w 2615300"/>
                <a:gd name="connsiteY2-194" fmla="*/ 1979378 h 3199135"/>
                <a:gd name="connsiteX3-195" fmla="*/ 925938 w 2615300"/>
                <a:gd name="connsiteY3-196" fmla="*/ 868520 h 3199135"/>
                <a:gd name="connsiteX4-197" fmla="*/ 1187758 w 2615300"/>
                <a:gd name="connsiteY4-198" fmla="*/ 0 h 3199135"/>
                <a:gd name="connsiteX5-199" fmla="*/ 2615300 w 2615300"/>
                <a:gd name="connsiteY5-200" fmla="*/ 2948953 h 3199135"/>
                <a:gd name="connsiteX0-201" fmla="*/ 2692798 w 2692798"/>
                <a:gd name="connsiteY0-202" fmla="*/ 2948953 h 3241750"/>
                <a:gd name="connsiteX1-203" fmla="*/ 1264450 w 2692798"/>
                <a:gd name="connsiteY1-204" fmla="*/ 3199092 h 3241750"/>
                <a:gd name="connsiteX2-205" fmla="*/ 135735 w 2692798"/>
                <a:gd name="connsiteY2-206" fmla="*/ 1985833 h 3241750"/>
                <a:gd name="connsiteX3-207" fmla="*/ 1003436 w 2692798"/>
                <a:gd name="connsiteY3-208" fmla="*/ 868520 h 3241750"/>
                <a:gd name="connsiteX4-209" fmla="*/ 1265256 w 2692798"/>
                <a:gd name="connsiteY4-210" fmla="*/ 0 h 3241750"/>
                <a:gd name="connsiteX5-211" fmla="*/ 2692798 w 2692798"/>
                <a:gd name="connsiteY5-212" fmla="*/ 2948953 h 3241750"/>
                <a:gd name="connsiteX0-213" fmla="*/ 2692798 w 2692798"/>
                <a:gd name="connsiteY0-214" fmla="*/ 2948953 h 3241750"/>
                <a:gd name="connsiteX1-215" fmla="*/ 1264450 w 2692798"/>
                <a:gd name="connsiteY1-216" fmla="*/ 3199092 h 3241750"/>
                <a:gd name="connsiteX2-217" fmla="*/ 135735 w 2692798"/>
                <a:gd name="connsiteY2-218" fmla="*/ 1985833 h 3241750"/>
                <a:gd name="connsiteX3-219" fmla="*/ 1003436 w 2692798"/>
                <a:gd name="connsiteY3-220" fmla="*/ 868520 h 3241750"/>
                <a:gd name="connsiteX4-221" fmla="*/ 1265256 w 2692798"/>
                <a:gd name="connsiteY4-222" fmla="*/ 0 h 3241750"/>
                <a:gd name="connsiteX5-223" fmla="*/ 2692798 w 2692798"/>
                <a:gd name="connsiteY5-224" fmla="*/ 2948953 h 3241750"/>
                <a:gd name="connsiteX0-225" fmla="*/ 2699637 w 2699637"/>
                <a:gd name="connsiteY0-226" fmla="*/ 2948953 h 3204162"/>
                <a:gd name="connsiteX1-227" fmla="*/ 1271289 w 2699637"/>
                <a:gd name="connsiteY1-228" fmla="*/ 3199092 h 3204162"/>
                <a:gd name="connsiteX2-229" fmla="*/ 142574 w 2699637"/>
                <a:gd name="connsiteY2-230" fmla="*/ 1985833 h 3204162"/>
                <a:gd name="connsiteX3-231" fmla="*/ 1010275 w 2699637"/>
                <a:gd name="connsiteY3-232" fmla="*/ 868520 h 3204162"/>
                <a:gd name="connsiteX4-233" fmla="*/ 1272095 w 2699637"/>
                <a:gd name="connsiteY4-234" fmla="*/ 0 h 3204162"/>
                <a:gd name="connsiteX5-235" fmla="*/ 2699637 w 2699637"/>
                <a:gd name="connsiteY5-236" fmla="*/ 2948953 h 32041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51" y="connsiteY5-152"/>
                </a:cxn>
              </a:cxnLst>
              <a:rect l="l" t="t" r="r" b="b"/>
              <a:pathLst>
                <a:path w="2699637" h="3204162">
                  <a:moveTo>
                    <a:pt x="2699637" y="2948953"/>
                  </a:moveTo>
                  <a:cubicBezTo>
                    <a:pt x="2289114" y="3020552"/>
                    <a:pt x="1724840" y="3240146"/>
                    <a:pt x="1271289" y="3199092"/>
                  </a:cubicBezTo>
                  <a:cubicBezTo>
                    <a:pt x="758066" y="3152637"/>
                    <a:pt x="-403234" y="3110789"/>
                    <a:pt x="142574" y="1985833"/>
                  </a:cubicBezTo>
                  <a:cubicBezTo>
                    <a:pt x="383653" y="1455093"/>
                    <a:pt x="789351" y="1102364"/>
                    <a:pt x="1010275" y="868520"/>
                  </a:cubicBezTo>
                  <a:cubicBezTo>
                    <a:pt x="1167412" y="540875"/>
                    <a:pt x="1029452" y="577901"/>
                    <a:pt x="1272095" y="0"/>
                  </a:cubicBezTo>
                  <a:lnTo>
                    <a:pt x="2699637" y="29489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10" name="任意多边形 9"/>
            <p:cNvSpPr/>
            <p:nvPr/>
          </p:nvSpPr>
          <p:spPr>
            <a:xfrm flipV="1">
              <a:off x="9816269" y="1212289"/>
              <a:ext cx="1226302" cy="129693"/>
            </a:xfrm>
            <a:custGeom>
              <a:avLst/>
              <a:gdLst>
                <a:gd name="connsiteX0" fmla="*/ 837564 w 3505200"/>
                <a:gd name="connsiteY0" fmla="*/ 594360 h 594360"/>
                <a:gd name="connsiteX1" fmla="*/ 2239944 w 3505200"/>
                <a:gd name="connsiteY1" fmla="*/ 594360 h 594360"/>
                <a:gd name="connsiteX2" fmla="*/ 2350338 w 3505200"/>
                <a:gd name="connsiteY2" fmla="*/ 594360 h 594360"/>
                <a:gd name="connsiteX3" fmla="*/ 3505200 w 3505200"/>
                <a:gd name="connsiteY3" fmla="*/ 594360 h 594360"/>
                <a:gd name="connsiteX4" fmla="*/ 3505200 w 3505200"/>
                <a:gd name="connsiteY4" fmla="*/ 553416 h 594360"/>
                <a:gd name="connsiteX5" fmla="*/ 2239944 w 3505200"/>
                <a:gd name="connsiteY5" fmla="*/ 553416 h 594360"/>
                <a:gd name="connsiteX6" fmla="*/ 2239944 w 3505200"/>
                <a:gd name="connsiteY6" fmla="*/ 553416 h 594360"/>
                <a:gd name="connsiteX7" fmla="*/ 971893 w 3505200"/>
                <a:gd name="connsiteY7" fmla="*/ 553416 h 594360"/>
                <a:gd name="connsiteX8" fmla="*/ 831701 w 3505200"/>
                <a:gd name="connsiteY8" fmla="*/ 481340 h 594360"/>
                <a:gd name="connsiteX9" fmla="*/ 819744 w 3505200"/>
                <a:gd name="connsiteY9" fmla="*/ 435404 h 594360"/>
                <a:gd name="connsiteX10" fmla="*/ 831701 w 3505200"/>
                <a:gd name="connsiteY10" fmla="*/ 389468 h 594360"/>
                <a:gd name="connsiteX11" fmla="*/ 971893 w 3505200"/>
                <a:gd name="connsiteY11" fmla="*/ 317391 h 594360"/>
                <a:gd name="connsiteX12" fmla="*/ 1193974 w 3505200"/>
                <a:gd name="connsiteY12" fmla="*/ 317391 h 594360"/>
                <a:gd name="connsiteX13" fmla="*/ 1193974 w 3505200"/>
                <a:gd name="connsiteY13" fmla="*/ 317913 h 594360"/>
                <a:gd name="connsiteX14" fmla="*/ 2706748 w 3505200"/>
                <a:gd name="connsiteY14" fmla="*/ 317913 h 594360"/>
                <a:gd name="connsiteX15" fmla="*/ 2911684 w 3505200"/>
                <a:gd name="connsiteY15" fmla="*/ 158957 h 594360"/>
                <a:gd name="connsiteX16" fmla="*/ 2706748 w 3505200"/>
                <a:gd name="connsiteY16" fmla="*/ 0 h 594360"/>
                <a:gd name="connsiteX17" fmla="*/ 1265256 w 3505200"/>
                <a:gd name="connsiteY17" fmla="*/ 0 h 594360"/>
                <a:gd name="connsiteX18" fmla="*/ 1193974 w 3505200"/>
                <a:gd name="connsiteY18" fmla="*/ 0 h 594360"/>
                <a:gd name="connsiteX19" fmla="*/ 0 w 3505200"/>
                <a:gd name="connsiteY19" fmla="*/ 0 h 594360"/>
                <a:gd name="connsiteX20" fmla="*/ 0 w 3505200"/>
                <a:gd name="connsiteY20" fmla="*/ 40944 h 594360"/>
                <a:gd name="connsiteX21" fmla="*/ 1265256 w 3505200"/>
                <a:gd name="connsiteY21" fmla="*/ 40944 h 594360"/>
                <a:gd name="connsiteX22" fmla="*/ 1265256 w 3505200"/>
                <a:gd name="connsiteY22" fmla="*/ 40944 h 594360"/>
                <a:gd name="connsiteX23" fmla="*/ 2572420 w 3505200"/>
                <a:gd name="connsiteY23" fmla="*/ 40944 h 594360"/>
                <a:gd name="connsiteX24" fmla="*/ 2712612 w 3505200"/>
                <a:gd name="connsiteY24" fmla="*/ 113021 h 594360"/>
                <a:gd name="connsiteX25" fmla="*/ 2724569 w 3505200"/>
                <a:gd name="connsiteY25" fmla="*/ 158957 h 594360"/>
                <a:gd name="connsiteX26" fmla="*/ 2712612 w 3505200"/>
                <a:gd name="connsiteY26" fmla="*/ 204893 h 594360"/>
                <a:gd name="connsiteX27" fmla="*/ 2572420 w 3505200"/>
                <a:gd name="connsiteY27" fmla="*/ 276970 h 594360"/>
                <a:gd name="connsiteX28" fmla="*/ 2350338 w 3505200"/>
                <a:gd name="connsiteY28" fmla="*/ 276970 h 594360"/>
                <a:gd name="connsiteX29" fmla="*/ 2350338 w 3505200"/>
                <a:gd name="connsiteY29" fmla="*/ 276447 h 594360"/>
                <a:gd name="connsiteX30" fmla="*/ 837564 w 3505200"/>
                <a:gd name="connsiteY30" fmla="*/ 276447 h 594360"/>
                <a:gd name="connsiteX31" fmla="*/ 632628 w 3505200"/>
                <a:gd name="connsiteY31" fmla="*/ 435404 h 594360"/>
                <a:gd name="connsiteX32" fmla="*/ 837564 w 3505200"/>
                <a:gd name="connsiteY32"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05200" h="594360">
                  <a:moveTo>
                    <a:pt x="837564" y="594360"/>
                  </a:moveTo>
                  <a:lnTo>
                    <a:pt x="2239944" y="594360"/>
                  </a:lnTo>
                  <a:lnTo>
                    <a:pt x="2350338" y="594360"/>
                  </a:lnTo>
                  <a:lnTo>
                    <a:pt x="3505200" y="594360"/>
                  </a:lnTo>
                  <a:lnTo>
                    <a:pt x="3505200" y="553416"/>
                  </a:lnTo>
                  <a:lnTo>
                    <a:pt x="2239944" y="553416"/>
                  </a:lnTo>
                  <a:lnTo>
                    <a:pt x="2239944" y="553416"/>
                  </a:lnTo>
                  <a:lnTo>
                    <a:pt x="971893" y="553416"/>
                  </a:lnTo>
                  <a:cubicBezTo>
                    <a:pt x="908871" y="553416"/>
                    <a:pt x="854798" y="523696"/>
                    <a:pt x="831701" y="481340"/>
                  </a:cubicBezTo>
                  <a:lnTo>
                    <a:pt x="819744" y="435404"/>
                  </a:lnTo>
                  <a:lnTo>
                    <a:pt x="831701" y="389468"/>
                  </a:lnTo>
                  <a:cubicBezTo>
                    <a:pt x="854798" y="347111"/>
                    <a:pt x="908871" y="317391"/>
                    <a:pt x="971893" y="317391"/>
                  </a:cubicBezTo>
                  <a:lnTo>
                    <a:pt x="1193974" y="317391"/>
                  </a:lnTo>
                  <a:lnTo>
                    <a:pt x="1193974" y="317913"/>
                  </a:lnTo>
                  <a:lnTo>
                    <a:pt x="2706748" y="317913"/>
                  </a:lnTo>
                  <a:cubicBezTo>
                    <a:pt x="2819931" y="317913"/>
                    <a:pt x="2911684" y="246746"/>
                    <a:pt x="2911684" y="158957"/>
                  </a:cubicBezTo>
                  <a:cubicBezTo>
                    <a:pt x="2911684" y="71167"/>
                    <a:pt x="2819931" y="0"/>
                    <a:pt x="2706748" y="0"/>
                  </a:cubicBezTo>
                  <a:lnTo>
                    <a:pt x="1265256" y="0"/>
                  </a:lnTo>
                  <a:lnTo>
                    <a:pt x="1193974" y="0"/>
                  </a:lnTo>
                  <a:lnTo>
                    <a:pt x="0" y="0"/>
                  </a:lnTo>
                  <a:lnTo>
                    <a:pt x="0" y="40944"/>
                  </a:lnTo>
                  <a:lnTo>
                    <a:pt x="1265256" y="40944"/>
                  </a:lnTo>
                  <a:lnTo>
                    <a:pt x="1265256" y="40944"/>
                  </a:lnTo>
                  <a:lnTo>
                    <a:pt x="2572420" y="40944"/>
                  </a:lnTo>
                  <a:cubicBezTo>
                    <a:pt x="2635442" y="40944"/>
                    <a:pt x="2689515" y="70664"/>
                    <a:pt x="2712612" y="113021"/>
                  </a:cubicBezTo>
                  <a:lnTo>
                    <a:pt x="2724569" y="158957"/>
                  </a:lnTo>
                  <a:lnTo>
                    <a:pt x="2712612" y="204893"/>
                  </a:lnTo>
                  <a:cubicBezTo>
                    <a:pt x="2689515" y="247249"/>
                    <a:pt x="2635442" y="276970"/>
                    <a:pt x="2572420" y="276970"/>
                  </a:cubicBezTo>
                  <a:lnTo>
                    <a:pt x="2350338" y="276970"/>
                  </a:lnTo>
                  <a:lnTo>
                    <a:pt x="2350338" y="276447"/>
                  </a:lnTo>
                  <a:lnTo>
                    <a:pt x="837564" y="276447"/>
                  </a:lnTo>
                  <a:cubicBezTo>
                    <a:pt x="724381" y="276447"/>
                    <a:pt x="632628" y="347614"/>
                    <a:pt x="632628" y="435404"/>
                  </a:cubicBezTo>
                  <a:cubicBezTo>
                    <a:pt x="632628" y="523193"/>
                    <a:pt x="724381" y="594360"/>
                    <a:pt x="837564" y="59436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11" name="任意多边形 10"/>
            <p:cNvSpPr/>
            <p:nvPr/>
          </p:nvSpPr>
          <p:spPr>
            <a:xfrm flipV="1">
              <a:off x="11238374" y="511293"/>
              <a:ext cx="953627" cy="129693"/>
            </a:xfrm>
            <a:custGeom>
              <a:avLst/>
              <a:gdLst>
                <a:gd name="connsiteX0" fmla="*/ 293024 w 953627"/>
                <a:gd name="connsiteY0" fmla="*/ 129693 h 129693"/>
                <a:gd name="connsiteX1" fmla="*/ 783649 w 953627"/>
                <a:gd name="connsiteY1" fmla="*/ 129693 h 129693"/>
                <a:gd name="connsiteX2" fmla="*/ 822271 w 953627"/>
                <a:gd name="connsiteY2" fmla="*/ 129693 h 129693"/>
                <a:gd name="connsiteX3" fmla="*/ 953627 w 953627"/>
                <a:gd name="connsiteY3" fmla="*/ 129693 h 129693"/>
                <a:gd name="connsiteX4" fmla="*/ 953627 w 953627"/>
                <a:gd name="connsiteY4" fmla="*/ 120759 h 129693"/>
                <a:gd name="connsiteX5" fmla="*/ 783649 w 953627"/>
                <a:gd name="connsiteY5" fmla="*/ 120759 h 129693"/>
                <a:gd name="connsiteX6" fmla="*/ 340019 w 953627"/>
                <a:gd name="connsiteY6" fmla="*/ 120759 h 129693"/>
                <a:gd name="connsiteX7" fmla="*/ 290972 w 953627"/>
                <a:gd name="connsiteY7" fmla="*/ 105031 h 129693"/>
                <a:gd name="connsiteX8" fmla="*/ 286789 w 953627"/>
                <a:gd name="connsiteY8" fmla="*/ 95008 h 129693"/>
                <a:gd name="connsiteX9" fmla="*/ 290972 w 953627"/>
                <a:gd name="connsiteY9" fmla="*/ 84984 h 129693"/>
                <a:gd name="connsiteX10" fmla="*/ 340019 w 953627"/>
                <a:gd name="connsiteY10" fmla="*/ 69257 h 129693"/>
                <a:gd name="connsiteX11" fmla="*/ 417714 w 953627"/>
                <a:gd name="connsiteY11" fmla="*/ 69257 h 129693"/>
                <a:gd name="connsiteX12" fmla="*/ 417714 w 953627"/>
                <a:gd name="connsiteY12" fmla="*/ 69370 h 129693"/>
                <a:gd name="connsiteX13" fmla="*/ 946962 w 953627"/>
                <a:gd name="connsiteY13" fmla="*/ 69370 h 129693"/>
                <a:gd name="connsiteX14" fmla="*/ 953627 w 953627"/>
                <a:gd name="connsiteY14" fmla="*/ 68035 h 129693"/>
                <a:gd name="connsiteX15" fmla="*/ 953627 w 953627"/>
                <a:gd name="connsiteY15" fmla="*/ 1336 h 129693"/>
                <a:gd name="connsiteX16" fmla="*/ 946962 w 953627"/>
                <a:gd name="connsiteY16" fmla="*/ 0 h 129693"/>
                <a:gd name="connsiteX17" fmla="*/ 442653 w 953627"/>
                <a:gd name="connsiteY17" fmla="*/ 0 h 129693"/>
                <a:gd name="connsiteX18" fmla="*/ 417714 w 953627"/>
                <a:gd name="connsiteY18" fmla="*/ 0 h 129693"/>
                <a:gd name="connsiteX19" fmla="*/ 0 w 953627"/>
                <a:gd name="connsiteY19" fmla="*/ 0 h 129693"/>
                <a:gd name="connsiteX20" fmla="*/ 0 w 953627"/>
                <a:gd name="connsiteY20" fmla="*/ 8934 h 129693"/>
                <a:gd name="connsiteX21" fmla="*/ 442653 w 953627"/>
                <a:gd name="connsiteY21" fmla="*/ 8934 h 129693"/>
                <a:gd name="connsiteX22" fmla="*/ 899967 w 953627"/>
                <a:gd name="connsiteY22" fmla="*/ 8934 h 129693"/>
                <a:gd name="connsiteX23" fmla="*/ 949013 w 953627"/>
                <a:gd name="connsiteY23" fmla="*/ 24662 h 129693"/>
                <a:gd name="connsiteX24" fmla="*/ 953197 w 953627"/>
                <a:gd name="connsiteY24" fmla="*/ 34685 h 129693"/>
                <a:gd name="connsiteX25" fmla="*/ 949013 w 953627"/>
                <a:gd name="connsiteY25" fmla="*/ 44709 h 129693"/>
                <a:gd name="connsiteX26" fmla="*/ 899967 w 953627"/>
                <a:gd name="connsiteY26" fmla="*/ 60437 h 129693"/>
                <a:gd name="connsiteX27" fmla="*/ 822271 w 953627"/>
                <a:gd name="connsiteY27" fmla="*/ 60437 h 129693"/>
                <a:gd name="connsiteX28" fmla="*/ 822271 w 953627"/>
                <a:gd name="connsiteY28" fmla="*/ 60322 h 129693"/>
                <a:gd name="connsiteX29" fmla="*/ 293024 w 953627"/>
                <a:gd name="connsiteY29" fmla="*/ 60322 h 129693"/>
                <a:gd name="connsiteX30" fmla="*/ 221326 w 953627"/>
                <a:gd name="connsiteY30" fmla="*/ 95008 h 129693"/>
                <a:gd name="connsiteX31" fmla="*/ 293024 w 953627"/>
                <a:gd name="connsiteY31" fmla="*/ 129693 h 1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3627" h="129693">
                  <a:moveTo>
                    <a:pt x="293024" y="129693"/>
                  </a:moveTo>
                  <a:lnTo>
                    <a:pt x="783649" y="129693"/>
                  </a:lnTo>
                  <a:lnTo>
                    <a:pt x="822271" y="129693"/>
                  </a:lnTo>
                  <a:lnTo>
                    <a:pt x="953627" y="129693"/>
                  </a:lnTo>
                  <a:lnTo>
                    <a:pt x="953627" y="120759"/>
                  </a:lnTo>
                  <a:lnTo>
                    <a:pt x="783649" y="120759"/>
                  </a:lnTo>
                  <a:lnTo>
                    <a:pt x="340019" y="120759"/>
                  </a:lnTo>
                  <a:cubicBezTo>
                    <a:pt x="317971" y="120759"/>
                    <a:pt x="299053" y="114274"/>
                    <a:pt x="290972" y="105031"/>
                  </a:cubicBezTo>
                  <a:lnTo>
                    <a:pt x="286789" y="95008"/>
                  </a:lnTo>
                  <a:lnTo>
                    <a:pt x="290972" y="84984"/>
                  </a:lnTo>
                  <a:cubicBezTo>
                    <a:pt x="299053" y="75742"/>
                    <a:pt x="317971" y="69257"/>
                    <a:pt x="340019" y="69257"/>
                  </a:cubicBezTo>
                  <a:lnTo>
                    <a:pt x="417714" y="69257"/>
                  </a:lnTo>
                  <a:lnTo>
                    <a:pt x="417714" y="69370"/>
                  </a:lnTo>
                  <a:lnTo>
                    <a:pt x="946962" y="69370"/>
                  </a:lnTo>
                  <a:lnTo>
                    <a:pt x="953627" y="68035"/>
                  </a:lnTo>
                  <a:lnTo>
                    <a:pt x="953627" y="1336"/>
                  </a:lnTo>
                  <a:lnTo>
                    <a:pt x="946962" y="0"/>
                  </a:lnTo>
                  <a:lnTo>
                    <a:pt x="442653" y="0"/>
                  </a:lnTo>
                  <a:lnTo>
                    <a:pt x="417714" y="0"/>
                  </a:lnTo>
                  <a:lnTo>
                    <a:pt x="0" y="0"/>
                  </a:lnTo>
                  <a:lnTo>
                    <a:pt x="0" y="8934"/>
                  </a:lnTo>
                  <a:lnTo>
                    <a:pt x="442653" y="8934"/>
                  </a:lnTo>
                  <a:lnTo>
                    <a:pt x="899967" y="8934"/>
                  </a:lnTo>
                  <a:cubicBezTo>
                    <a:pt x="922015" y="8934"/>
                    <a:pt x="940933" y="15419"/>
                    <a:pt x="949013" y="24662"/>
                  </a:cubicBezTo>
                  <a:lnTo>
                    <a:pt x="953197" y="34685"/>
                  </a:lnTo>
                  <a:lnTo>
                    <a:pt x="949013" y="44709"/>
                  </a:lnTo>
                  <a:cubicBezTo>
                    <a:pt x="940933" y="53951"/>
                    <a:pt x="922015" y="60437"/>
                    <a:pt x="899967" y="60437"/>
                  </a:cubicBezTo>
                  <a:lnTo>
                    <a:pt x="822271" y="60437"/>
                  </a:lnTo>
                  <a:lnTo>
                    <a:pt x="822271" y="60322"/>
                  </a:lnTo>
                  <a:lnTo>
                    <a:pt x="293024" y="60322"/>
                  </a:lnTo>
                  <a:cubicBezTo>
                    <a:pt x="253426" y="60322"/>
                    <a:pt x="221326" y="75851"/>
                    <a:pt x="221326" y="95008"/>
                  </a:cubicBezTo>
                  <a:cubicBezTo>
                    <a:pt x="221326" y="114164"/>
                    <a:pt x="253426" y="129693"/>
                    <a:pt x="293024" y="12969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trike="noStrike" noProof="1">
                <a:solidFill>
                  <a:prstClr val="white"/>
                </a:solidFill>
              </a:endParaRPr>
            </a:p>
          </p:txBody>
        </p:sp>
      </p:grpSp>
      <p:sp>
        <p:nvSpPr>
          <p:cNvPr id="35" name="矩形 34"/>
          <p:cNvSpPr/>
          <p:nvPr/>
        </p:nvSpPr>
        <p:spPr>
          <a:xfrm>
            <a:off x="3036888" y="3262313"/>
            <a:ext cx="5989638" cy="36988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fontAlgn="base"/>
            <a:endParaRPr lang="zh-CN" altLang="en-US" strike="noStrike" noProof="1"/>
          </a:p>
        </p:txBody>
      </p:sp>
      <p:pic>
        <p:nvPicPr>
          <p:cNvPr id="4109" name="图片 35"/>
          <p:cNvPicPr>
            <a:picLocks noChangeAspect="1"/>
          </p:cNvPicPr>
          <p:nvPr/>
        </p:nvPicPr>
        <p:blipFill>
          <a:blip r:embed="rId5"/>
          <a:stretch>
            <a:fillRect/>
          </a:stretch>
        </p:blipFill>
        <p:spPr>
          <a:xfrm rot="5400000">
            <a:off x="5400675" y="-400050"/>
            <a:ext cx="1262063" cy="5989638"/>
          </a:xfrm>
          <a:prstGeom prst="rect">
            <a:avLst/>
          </a:prstGeom>
          <a:blipFill rotWithShape="1">
            <a:blip r:embed="rId4"/>
          </a:blipFill>
          <a:ln w="9525">
            <a:noFill/>
          </a:ln>
        </p:spPr>
      </p:pic>
      <p:pic>
        <p:nvPicPr>
          <p:cNvPr id="4110" name="图片 36"/>
          <p:cNvPicPr>
            <a:picLocks noChangeAspect="1"/>
          </p:cNvPicPr>
          <p:nvPr/>
        </p:nvPicPr>
        <p:blipFill>
          <a:blip r:embed="rId6"/>
          <a:stretch>
            <a:fillRect/>
          </a:stretch>
        </p:blipFill>
        <p:spPr>
          <a:xfrm rot="5400000">
            <a:off x="8386763" y="2693988"/>
            <a:ext cx="1668462" cy="206375"/>
          </a:xfrm>
          <a:prstGeom prst="rect">
            <a:avLst/>
          </a:prstGeom>
          <a:noFill/>
          <a:ln w="9525">
            <a:noFill/>
          </a:ln>
        </p:spPr>
      </p:pic>
      <p:pic>
        <p:nvPicPr>
          <p:cNvPr id="4111" name="图片 37"/>
          <p:cNvPicPr>
            <a:picLocks noChangeAspect="1"/>
          </p:cNvPicPr>
          <p:nvPr/>
        </p:nvPicPr>
        <p:blipFill>
          <a:blip r:embed="rId6"/>
          <a:stretch>
            <a:fillRect/>
          </a:stretch>
        </p:blipFill>
        <p:spPr>
          <a:xfrm rot="5400000">
            <a:off x="2009775" y="2693988"/>
            <a:ext cx="1668463" cy="206375"/>
          </a:xfrm>
          <a:prstGeom prst="rect">
            <a:avLst/>
          </a:prstGeom>
          <a:noFill/>
          <a:ln w="9525">
            <a:noFill/>
          </a:ln>
        </p:spPr>
      </p:pic>
      <p:sp>
        <p:nvSpPr>
          <p:cNvPr id="39" name="矩形 38"/>
          <p:cNvSpPr/>
          <p:nvPr/>
        </p:nvSpPr>
        <p:spPr>
          <a:xfrm rot="5400000">
            <a:off x="5127625" y="-963612"/>
            <a:ext cx="1862138" cy="7513638"/>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40" name="矩形 39"/>
          <p:cNvSpPr/>
          <p:nvPr/>
        </p:nvSpPr>
        <p:spPr>
          <a:xfrm rot="5400000">
            <a:off x="9638506" y="1685131"/>
            <a:ext cx="355600"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41" name="矩形 40"/>
          <p:cNvSpPr/>
          <p:nvPr/>
        </p:nvSpPr>
        <p:spPr>
          <a:xfrm rot="5400000">
            <a:off x="9639300" y="3568700"/>
            <a:ext cx="354013"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42" name="矩形 41"/>
          <p:cNvSpPr/>
          <p:nvPr/>
        </p:nvSpPr>
        <p:spPr>
          <a:xfrm rot="5400000">
            <a:off x="2124869" y="1662906"/>
            <a:ext cx="355600"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43" name="矩形 42"/>
          <p:cNvSpPr/>
          <p:nvPr/>
        </p:nvSpPr>
        <p:spPr>
          <a:xfrm rot="5400000">
            <a:off x="2124869" y="3547269"/>
            <a:ext cx="355600" cy="354013"/>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endParaRPr>
          </a:p>
        </p:txBody>
      </p:sp>
      <p:sp>
        <p:nvSpPr>
          <p:cNvPr id="2" name="标题 1"/>
          <p:cNvSpPr>
            <a:spLocks noGrp="1"/>
          </p:cNvSpPr>
          <p:nvPr>
            <p:ph type="title" hasCustomPrompt="1"/>
          </p:nvPr>
        </p:nvSpPr>
        <p:spPr>
          <a:xfrm>
            <a:off x="3037147" y="2204344"/>
            <a:ext cx="5989257" cy="833178"/>
          </a:xfrm>
        </p:spPr>
        <p:txBody>
          <a:bodyPr lIns="90000" tIns="46800" rIns="90000" bIns="46800" anchor="ctr">
            <a:normAutofit/>
          </a:bodyPr>
          <a:lstStyle>
            <a:lvl1pPr algn="dist">
              <a:defRPr sz="4000">
                <a:solidFill>
                  <a:schemeClr val="bg1"/>
                </a:solidFill>
              </a:defRPr>
            </a:lvl1pPr>
          </a:lstStyle>
          <a:p>
            <a:pPr fontAlgn="auto"/>
            <a:r>
              <a:rPr lang="zh-CN" altLang="en-US" strike="noStrike" noProof="1" dirty="0"/>
              <a:t>单击此处</a:t>
            </a:r>
            <a:r>
              <a:rPr lang="zh-CN" altLang="en-US" strike="noStrike" noProof="1" dirty="0" smtClean="0"/>
              <a:t>编辑标题</a:t>
            </a:r>
            <a:endParaRPr lang="zh-CN" altLang="en-US" strike="noStrike" noProof="1" dirty="0"/>
          </a:p>
        </p:txBody>
      </p:sp>
      <p:sp>
        <p:nvSpPr>
          <p:cNvPr id="47" name="文本占位符 46"/>
          <p:cNvSpPr>
            <a:spLocks noGrp="1"/>
          </p:cNvSpPr>
          <p:nvPr>
            <p:ph type="body" sz="quarter" idx="15" hasCustomPrompt="1"/>
          </p:nvPr>
        </p:nvSpPr>
        <p:spPr>
          <a:xfrm>
            <a:off x="3032383" y="3236083"/>
            <a:ext cx="2995200" cy="424732"/>
          </a:xfrm>
        </p:spPr>
        <p:txBody>
          <a:bodyPr lIns="90000" tIns="46800" rIns="90000" bIns="46800">
            <a:normAutofit/>
          </a:bodyPr>
          <a:lstStyle>
            <a:lvl1pPr marL="0" indent="0" algn="r">
              <a:buNone/>
              <a:defRPr sz="1800">
                <a:solidFill>
                  <a:schemeClr val="bg1"/>
                </a:solidFill>
              </a:defRPr>
            </a:lvl1pPr>
          </a:lstStyle>
          <a:p>
            <a:pPr lvl="0" fontAlgn="auto"/>
            <a:r>
              <a:rPr lang="zh-CN" altLang="en-US" strike="noStrike" noProof="1" dirty="0" smtClean="0"/>
              <a:t>单击此处编辑文本</a:t>
            </a:r>
            <a:endParaRPr lang="zh-CN" altLang="en-US" strike="noStrike" noProof="1" dirty="0" smtClean="0"/>
          </a:p>
        </p:txBody>
      </p:sp>
      <p:sp>
        <p:nvSpPr>
          <p:cNvPr id="51" name="文本占位符 50"/>
          <p:cNvSpPr>
            <a:spLocks noGrp="1"/>
          </p:cNvSpPr>
          <p:nvPr>
            <p:ph type="body" sz="quarter" idx="16" hasCustomPrompt="1"/>
          </p:nvPr>
        </p:nvSpPr>
        <p:spPr>
          <a:xfrm>
            <a:off x="6037447" y="3236702"/>
            <a:ext cx="2995200" cy="424732"/>
          </a:xfrm>
        </p:spPr>
        <p:txBody>
          <a:bodyPr lIns="90000" tIns="46800" rIns="90000" bIns="46800" anchor="ctr">
            <a:normAutofit/>
          </a:bodyPr>
          <a:lstStyle>
            <a:lvl1pPr marL="0" indent="0">
              <a:buNone/>
              <a:defRPr sz="1800">
                <a:solidFill>
                  <a:schemeClr val="bg1"/>
                </a:solidFill>
              </a:defRPr>
            </a:lvl1pPr>
            <a:lvl2pPr marL="457200" indent="0">
              <a:buNone/>
              <a:defRPr/>
            </a:lvl2pPr>
            <a:lvl3pPr marL="914400" indent="0">
              <a:buNone/>
              <a:defRPr/>
            </a:lvl3pPr>
          </a:lstStyle>
          <a:p>
            <a:pPr lvl="0" fontAlgn="auto"/>
            <a:r>
              <a:rPr lang="zh-CN" altLang="en-US" strike="noStrike" noProof="1" dirty="0" smtClean="0"/>
              <a:t>单击此处编辑文本</a:t>
            </a:r>
            <a:endParaRPr lang="zh-CN" altLang="en-US" strike="noStrike" noProof="1" dirty="0" smtClean="0"/>
          </a:p>
        </p:txBody>
      </p:sp>
      <p:sp>
        <p:nvSpPr>
          <p:cNvPr id="3" name="日期占位符 2"/>
          <p:cNvSpPr>
            <a:spLocks noGrp="1"/>
          </p:cNvSpPr>
          <p:nvPr>
            <p:ph type="dt" sz="half" idx="10"/>
          </p:nvPr>
        </p:nvSpPr>
        <p:spPr>
          <a:xfrm>
            <a:off x="838200" y="6356350"/>
            <a:ext cx="2743200" cy="365125"/>
          </a:xfrm>
          <a:prstGeom prst="rect">
            <a:avLst/>
          </a:prstGeom>
        </p:spPr>
        <p:txBody>
          <a:bodyPr vert="horz" lIns="90000" tIns="46800" rIns="90000" bIns="46800" rtlCol="0" anchor="ctr">
            <a:normAutofit/>
          </a:bodyPr>
          <a:lstStyle/>
          <a:p>
            <a:pPr fontAlgn="base"/>
            <a:fld id="{A77639FF-E68A-416A-B53A-9A76AB5C410C}" type="datetimeFigureOut">
              <a:rPr lang="zh-CN" altLang="en-US" strike="noStrike" noProof="1">
                <a:solidFill>
                  <a:prstClr val="black">
                    <a:tint val="75000"/>
                  </a:prstClr>
                </a:solidFill>
                <a:latin typeface="Arial" panose="0208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vert="horz" lIns="90000" tIns="46800" rIns="90000" bIns="46800" rtlCol="0" anchor="ctr">
            <a:normAutofit/>
          </a:bodyPr>
          <a:lstStyle/>
          <a:p>
            <a:pPr fontAlgn="base"/>
            <a:endParaRPr lang="zh-CN" altLang="en-US" strike="noStrike" noProof="1">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vert="horz" lIns="90000" tIns="46800" rIns="90000" bIns="46800" rtlCol="0" anchor="ctr">
            <a:normAutofit/>
          </a:bodyPr>
          <a:lstStyle/>
          <a:p>
            <a:pPr fontAlgn="base"/>
            <a:fld id="{5C6CC7F0-8BC3-4CC4-9B08-7ADD556F3608}" type="slidenum">
              <a:rPr lang="zh-CN" altLang="en-US" strike="noStrike" noProof="1">
                <a:solidFill>
                  <a:prstClr val="black">
                    <a:tint val="75000"/>
                  </a:prstClr>
                </a:solidFill>
                <a:latin typeface="Arial" panose="0208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622300"/>
            <a:ext cx="4165200" cy="1600200"/>
          </a:xfrm>
        </p:spPr>
        <p:txBody>
          <a:bodyPr anchor="t" anchorCtr="0">
            <a:normAutofit/>
          </a:bodyPr>
          <a:lstStyle>
            <a:lvl1pPr>
              <a:defRPr sz="3600"/>
            </a:lvl1pPr>
          </a:lstStyle>
          <a:p>
            <a:pPr fontAlgn="auto"/>
            <a:r>
              <a:rPr lang="zh-CN" altLang="en-US" strike="noStrike" noProof="1" dirty="0" smtClean="0"/>
              <a:t>单击此处编辑母版标题样式</a:t>
            </a:r>
            <a:endParaRPr lang="zh-CN" altLang="en-US" strike="noStrike" noProof="1" dirty="0"/>
          </a:p>
        </p:txBody>
      </p:sp>
      <p:sp>
        <p:nvSpPr>
          <p:cNvPr id="3" name="图片占位符 2"/>
          <p:cNvSpPr>
            <a:spLocks noGrp="1" noChangeAspect="1"/>
          </p:cNvSpPr>
          <p:nvPr>
            <p:ph type="pic" idx="1"/>
          </p:nvPr>
        </p:nvSpPr>
        <p:spPr>
          <a:xfrm>
            <a:off x="5184000" y="6223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dirty="0"/>
          </a:p>
        </p:txBody>
      </p:sp>
      <p:sp>
        <p:nvSpPr>
          <p:cNvPr id="4" name="文本占位符 3"/>
          <p:cNvSpPr>
            <a:spLocks noGrp="1"/>
          </p:cNvSpPr>
          <p:nvPr>
            <p:ph type="body" sz="half" idx="2"/>
          </p:nvPr>
        </p:nvSpPr>
        <p:spPr>
          <a:xfrm>
            <a:off x="839787" y="22225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52100" y="365125"/>
            <a:ext cx="901700" cy="5811838"/>
          </a:xfrm>
        </p:spPr>
        <p:txBody>
          <a:bodyPr vert="eaVert">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9525000"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7.png"/><Relationship Id="rId15" Type="http://schemas.openxmlformats.org/officeDocument/2006/relationships/tags" Target="../tags/tag3.xml"/><Relationship Id="rId14" Type="http://schemas.openxmlformats.org/officeDocument/2006/relationships/tags" Target="../tags/tag2.xml"/><Relationship Id="rId13" Type="http://schemas.openxmlformats.org/officeDocument/2006/relationships/tags" Target="../tags/tag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blipFill>
        <a:effectLst/>
      </p:bgPr>
    </p:bg>
    <p:spTree>
      <p:nvGrpSpPr>
        <p:cNvPr id="1" name=""/>
        <p:cNvGrpSpPr/>
        <p:nvPr/>
      </p:nvGrpSpPr>
      <p:grpSpPr/>
      <p:sp>
        <p:nvSpPr>
          <p:cNvPr id="1026" name="标题占位符 1"/>
          <p:cNvSpPr>
            <a:spLocks noGrp="1"/>
          </p:cNvSpPr>
          <p:nvPr>
            <p:ph type="title"/>
            <p:custDataLst>
              <p:tags r:id="rId13"/>
            </p:custDataLst>
          </p:nvPr>
        </p:nvSpPr>
        <p:spPr>
          <a:xfrm>
            <a:off x="838200" y="365125"/>
            <a:ext cx="10515600" cy="1325563"/>
          </a:xfrm>
          <a:prstGeom prst="rect">
            <a:avLst/>
          </a:prstGeom>
          <a:noFill/>
          <a:ln w="9525">
            <a:noFill/>
          </a:ln>
        </p:spPr>
        <p:txBody>
          <a:bodyPr lIns="91440" tIns="45720" rIns="91440" bIns="45720" anchor="ctr" anchorCtr="0"/>
          <a:p>
            <a:pPr lvl="0"/>
            <a:r>
              <a:rPr lang="zh-CN" altLang="en-US" dirty="0"/>
              <a:t>单击此处编辑母版标题样式</a:t>
            </a:r>
            <a:endParaRPr lang="zh-CN" altLang="en-US" dirty="0"/>
          </a:p>
        </p:txBody>
      </p:sp>
      <p:sp>
        <p:nvSpPr>
          <p:cNvPr id="1027" name="文本占位符 2"/>
          <p:cNvSpPr>
            <a:spLocks noGrp="1"/>
          </p:cNvSpPr>
          <p:nvPr>
            <p:ph type="body"/>
            <p:custDataLst>
              <p:tags r:id="rId14"/>
            </p:custDataLst>
          </p:nvPr>
        </p:nvSpPr>
        <p:spPr>
          <a:xfrm>
            <a:off x="838200" y="1825625"/>
            <a:ext cx="10515600" cy="4351338"/>
          </a:xfrm>
          <a:prstGeom prst="rect">
            <a:avLst/>
          </a:prstGeom>
          <a:noFill/>
          <a:ln w="9525">
            <a:noFill/>
          </a:ln>
        </p:spPr>
        <p:txBody>
          <a:bodyPr lIns="91440" tIns="45720" rIns="91440" bIns="45720" anchor="t" anchorCtr="0"/>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tx1">
                    <a:lumMod val="50000"/>
                    <a:lumOff val="50000"/>
                  </a:schemeClr>
                </a:solidFill>
              </a:defRPr>
            </a:lvl1pPr>
          </a:lstStyle>
          <a:p>
            <a:pPr fontAlgn="base"/>
            <a:fld id="{A77639FF-E68A-416A-B53A-9A76AB5C410C}" type="datetimeFigureOut">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tx1">
                    <a:lumMod val="50000"/>
                    <a:lumOff val="50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tx1">
                    <a:lumMod val="50000"/>
                    <a:lumOff val="50000"/>
                  </a:schemeClr>
                </a:solidFill>
              </a:defRPr>
            </a:lvl1pPr>
          </a:lstStyle>
          <a:p>
            <a:pPr fontAlgn="base"/>
            <a:fld id="{5C6CC7F0-8BC3-4CC4-9B08-7ADD556F3608}" type="slidenum">
              <a:rPr lang="zh-CN" altLang="en-US" strike="noStrike" noProof="1" smtClean="0">
                <a:latin typeface="Arial" panose="02080604020202020204" pitchFamily="34" charset="0"/>
                <a:ea typeface="宋体" panose="02010600030101010101" pitchFamily="2" charset="-122"/>
                <a:cs typeface="+mn-cs"/>
              </a:rPr>
            </a:fld>
            <a:endParaRPr lang="zh-CN" altLang="en-US" strike="noStrike" noProof="1"/>
          </a:p>
        </p:txBody>
      </p:sp>
      <p:sp>
        <p:nvSpPr>
          <p:cNvPr id="7"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8" name="图片 7"/>
          <p:cNvPicPr>
            <a:picLocks noChangeAspect="1"/>
          </p:cNvPicPr>
          <p:nvPr userDrawn="1"/>
        </p:nvPicPr>
        <p:blipFill rotWithShape="1">
          <a:blip r:embed="rId1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a:xfrm>
            <a:off x="10084337" y="1825688"/>
            <a:ext cx="1019401" cy="1321446"/>
          </a:xfrm>
          <a:prstGeom prst="rect">
            <a:avLst/>
          </a:prstGeom>
        </p:spPr>
      </p:pic>
      <p:pic>
        <p:nvPicPr>
          <p:cNvPr id="9" name="图片 8"/>
          <p:cNvPicPr>
            <a:picLocks noChangeAspect="1"/>
          </p:cNvPicPr>
          <p:nvPr userDrawn="1"/>
        </p:nvPicPr>
        <p:blipFill rotWithShape="1">
          <a:blip r:embed="rId1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a:xfrm rot="2729201">
            <a:off x="10321728" y="4343812"/>
            <a:ext cx="759419" cy="9844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914400" rtl="0" eaLnBrk="1" latinLnBrk="0" hangingPunct="1">
        <a:lnSpc>
          <a:spcPct val="120000"/>
        </a:lnSpc>
        <a:spcBef>
          <a:spcPct val="0"/>
        </a:spcBef>
        <a:buNone/>
        <a:defRPr sz="4400" b="1" kern="1200">
          <a:solidFill>
            <a:schemeClr val="tx1"/>
          </a:solidFill>
          <a:latin typeface="华文中宋" panose="02010600040101010101" charset="-122"/>
          <a:ea typeface="华文中宋" panose="02010600040101010101" charset="-122"/>
          <a:cs typeface="+mj-cs"/>
        </a:defRPr>
      </a:lvl1pPr>
    </p:titleStyle>
    <p:bodyStyle>
      <a:lvl1pPr marL="228600" indent="-228600" algn="l" defTabSz="914400" rtl="0" eaLnBrk="1" latinLnBrk="0" hangingPunct="1">
        <a:lnSpc>
          <a:spcPct val="120000"/>
        </a:lnSpc>
        <a:spcBef>
          <a:spcPts val="1000"/>
        </a:spcBef>
        <a:buFont typeface="Arial" panose="02080604020202020204" pitchFamily="34" charset="0"/>
        <a:buChar char="•"/>
        <a:defRPr sz="2400" b="1" kern="1200">
          <a:solidFill>
            <a:schemeClr val="tx1"/>
          </a:solidFill>
          <a:latin typeface="华文中宋" panose="02010600040101010101" charset="-122"/>
          <a:ea typeface="华文中宋" panose="02010600040101010101" charset="-122"/>
          <a:cs typeface="+mn-cs"/>
        </a:defRPr>
      </a:lvl1pPr>
      <a:lvl2pPr marL="685800" indent="-228600" algn="l" defTabSz="914400" rtl="0" eaLnBrk="1" latinLnBrk="0" hangingPunct="1">
        <a:lnSpc>
          <a:spcPct val="120000"/>
        </a:lnSpc>
        <a:spcBef>
          <a:spcPts val="500"/>
        </a:spcBef>
        <a:buFont typeface="Arial" panose="02080604020202020204" pitchFamily="34" charset="0"/>
        <a:buChar char="•"/>
        <a:defRPr sz="2000" b="1" kern="1200">
          <a:solidFill>
            <a:schemeClr val="tx1"/>
          </a:solidFill>
          <a:latin typeface="华文中宋" panose="02010600040101010101" charset="-122"/>
          <a:ea typeface="华文中宋" panose="02010600040101010101" charset="-122"/>
          <a:cs typeface="+mn-cs"/>
        </a:defRPr>
      </a:lvl2pPr>
      <a:lvl3pPr marL="1143000" indent="-228600" algn="l" defTabSz="914400" rtl="0" eaLnBrk="1" latinLnBrk="0" hangingPunct="1">
        <a:lnSpc>
          <a:spcPct val="120000"/>
        </a:lnSpc>
        <a:spcBef>
          <a:spcPts val="500"/>
        </a:spcBef>
        <a:buFont typeface="Arial" panose="02080604020202020204" pitchFamily="34" charset="0"/>
        <a:buChar char="•"/>
        <a:defRPr sz="1800" b="1" kern="1200">
          <a:solidFill>
            <a:schemeClr val="tx1"/>
          </a:solidFill>
          <a:latin typeface="华文中宋" panose="02010600040101010101" charset="-122"/>
          <a:ea typeface="华文中宋" panose="02010600040101010101" charset="-122"/>
          <a:cs typeface="+mn-cs"/>
        </a:defRPr>
      </a:lvl3pPr>
      <a:lvl4pPr marL="1600200" indent="-228600" algn="l" defTabSz="914400" rtl="0" eaLnBrk="1" latinLnBrk="0" hangingPunct="1">
        <a:lnSpc>
          <a:spcPct val="120000"/>
        </a:lnSpc>
        <a:spcBef>
          <a:spcPts val="500"/>
        </a:spcBef>
        <a:buFont typeface="Arial" panose="02080604020202020204" pitchFamily="34" charset="0"/>
        <a:buChar char="•"/>
        <a:defRPr sz="1800" b="1" kern="1200">
          <a:solidFill>
            <a:schemeClr val="tx1"/>
          </a:solidFill>
          <a:latin typeface="华文中宋" panose="02010600040101010101" charset="-122"/>
          <a:ea typeface="华文中宋" panose="02010600040101010101" charset="-122"/>
          <a:cs typeface="+mn-cs"/>
        </a:defRPr>
      </a:lvl4pPr>
      <a:lvl5pPr marL="2057400" indent="-228600" algn="l" defTabSz="914400" rtl="0" eaLnBrk="1" latinLnBrk="0" hangingPunct="1">
        <a:lnSpc>
          <a:spcPct val="120000"/>
        </a:lnSpc>
        <a:spcBef>
          <a:spcPts val="500"/>
        </a:spcBef>
        <a:buFont typeface="Arial" panose="02080604020202020204" pitchFamily="34" charset="0"/>
        <a:buChar char="•"/>
        <a:defRPr sz="1800" b="1" kern="1200">
          <a:solidFill>
            <a:schemeClr val="tx1"/>
          </a:solidFill>
          <a:latin typeface="华文中宋" panose="02010600040101010101" charset="-122"/>
          <a:ea typeface="华文中宋" panose="02010600040101010101" charset="-122"/>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框 4"/>
          <p:cNvSpPr txBox="1"/>
          <p:nvPr/>
        </p:nvSpPr>
        <p:spPr>
          <a:xfrm>
            <a:off x="3253105" y="1937385"/>
            <a:ext cx="5666740" cy="2351405"/>
          </a:xfrm>
          <a:prstGeom prst="rect">
            <a:avLst/>
          </a:prstGeom>
          <a:noFill/>
          <a:ln w="9525">
            <a:noFill/>
          </a:ln>
        </p:spPr>
        <p:txBody>
          <a:bodyPr wrap="square" anchor="t" anchorCtr="0">
            <a:noAutofit/>
          </a:bodyPr>
          <a:p>
            <a:pPr algn="l">
              <a:lnSpc>
                <a:spcPct val="150000"/>
              </a:lnSpc>
            </a:pPr>
            <a:r>
              <a:rPr lang="zh-CN" altLang="en-US" sz="2800" b="1" dirty="0">
                <a:solidFill>
                  <a:schemeClr val="bg1"/>
                </a:solidFill>
                <a:latin typeface="汉仪大宋简" panose="02010600000101010101" pitchFamily="2" charset="-122"/>
                <a:ea typeface="汉仪大宋简" panose="02010600000101010101" pitchFamily="2" charset="-122"/>
                <a:sym typeface="+mn-ea"/>
              </a:rPr>
              <a:t>政策解读：《关于公布袁州区县级文物保护单位保护范围的通知》</a:t>
            </a:r>
            <a:endParaRPr lang="zh-CN" altLang="en-US" sz="2800" b="1" dirty="0">
              <a:solidFill>
                <a:schemeClr val="bg1"/>
              </a:solidFill>
              <a:latin typeface="汉仪大宋简" panose="02010600000101010101" pitchFamily="2" charset="-122"/>
              <a:ea typeface="汉仪大宋简" panose="02010600000101010101" pitchFamily="2" charset="-122"/>
              <a:sym typeface="+mn-ea"/>
            </a:endParaRPr>
          </a:p>
        </p:txBody>
      </p:sp>
      <p:sp>
        <p:nvSpPr>
          <p:cNvPr id="2" name="文本框 1"/>
          <p:cNvSpPr txBox="1"/>
          <p:nvPr/>
        </p:nvSpPr>
        <p:spPr>
          <a:xfrm>
            <a:off x="2711450" y="4364990"/>
            <a:ext cx="6920230" cy="368300"/>
          </a:xfrm>
          <a:prstGeom prst="rect">
            <a:avLst/>
          </a:prstGeom>
          <a:noFill/>
        </p:spPr>
        <p:txBody>
          <a:bodyPr wrap="square" rtlCol="0">
            <a:spAutoFit/>
          </a:bodyPr>
          <a:p>
            <a:r>
              <a:rPr lang="zh-CN" altLang="en-US">
                <a:ln/>
                <a:solidFill>
                  <a:schemeClr val="tx1"/>
                </a:solidFill>
                <a:effectLst>
                  <a:outerShdw blurRad="38100" dist="19050" dir="2700000" algn="tl" rotWithShape="0">
                    <a:schemeClr val="dk1">
                      <a:alpha val="40000"/>
                    </a:schemeClr>
                  </a:outerShdw>
                </a:effectLst>
              </a:rPr>
              <a:t>解读人：沈文昱</a:t>
            </a:r>
            <a:r>
              <a:rPr lang="en-US" altLang="zh-CN">
                <a:ln/>
                <a:solidFill>
                  <a:schemeClr val="tx1"/>
                </a:solidFill>
                <a:effectLst>
                  <a:outerShdw blurRad="38100" dist="19050" dir="2700000" algn="tl" rotWithShape="0">
                    <a:schemeClr val="dk1">
                      <a:alpha val="40000"/>
                    </a:schemeClr>
                  </a:outerShdw>
                </a:effectLst>
              </a:rPr>
              <a:t>                                  </a:t>
            </a:r>
            <a:r>
              <a:rPr lang="zh-CN" altLang="en-US">
                <a:ln/>
                <a:solidFill>
                  <a:schemeClr val="tx1"/>
                </a:solidFill>
                <a:effectLst>
                  <a:outerShdw blurRad="38100" dist="19050" dir="2700000" algn="tl" rotWithShape="0">
                    <a:schemeClr val="dk1">
                      <a:alpha val="40000"/>
                    </a:schemeClr>
                  </a:outerShdw>
                </a:effectLst>
              </a:rPr>
              <a:t>联系电话：</a:t>
            </a:r>
            <a:r>
              <a:rPr lang="en-US" altLang="zh-CN">
                <a:ln/>
                <a:solidFill>
                  <a:schemeClr val="tx1"/>
                </a:solidFill>
                <a:effectLst>
                  <a:outerShdw blurRad="38100" dist="19050" dir="2700000" algn="tl" rotWithShape="0">
                    <a:schemeClr val="dk1">
                      <a:alpha val="40000"/>
                    </a:schemeClr>
                  </a:outerShdw>
                </a:effectLst>
              </a:rPr>
              <a:t>0795-3273192</a:t>
            </a:r>
            <a:endParaRPr lang="en-US" altLang="zh-CN">
              <a:ln/>
              <a:solidFill>
                <a:schemeClr val="tx1"/>
              </a:solidFill>
              <a:effectLst>
                <a:outerShdw blurRad="38100" dist="19050" dir="2700000" algn="tl" rotWithShape="0">
                  <a:schemeClr val="dk1">
                    <a:alpha val="40000"/>
                  </a:schemeClr>
                </a:outerShdw>
              </a:effectLst>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框 3"/>
          <p:cNvSpPr txBox="1"/>
          <p:nvPr/>
        </p:nvSpPr>
        <p:spPr>
          <a:xfrm>
            <a:off x="838200" y="1557020"/>
            <a:ext cx="9451340" cy="2526665"/>
          </a:xfrm>
          <a:prstGeom prst="rect">
            <a:avLst/>
          </a:prstGeom>
          <a:solidFill>
            <a:schemeClr val="bg2"/>
          </a:solidFill>
          <a:ln w="9525">
            <a:noFill/>
          </a:ln>
        </p:spPr>
        <p:txBody>
          <a:bodyPr wrap="square" anchor="t" anchorCtr="0">
            <a:noAutofit/>
          </a:bodyPr>
          <a:p>
            <a:pPr>
              <a:lnSpc>
                <a:spcPct val="150000"/>
              </a:lnSpc>
            </a:pPr>
            <a:r>
              <a:rPr lang="en-US" altLang="zh-CN" sz="2400" b="1">
                <a:latin typeface="华文楷体" charset="-122"/>
                <a:ea typeface="华文楷体" charset="-122"/>
                <a:sym typeface="华文楷体" charset="-122"/>
              </a:rPr>
              <a:t>   </a:t>
            </a:r>
            <a:r>
              <a:rPr lang="en-US" altLang="zh-CN" sz="2800" b="1">
                <a:latin typeface="华文楷体" charset="-122"/>
                <a:ea typeface="华文楷体" charset="-122"/>
                <a:sym typeface="华文楷体" charset="-122"/>
              </a:rPr>
              <a:t>     </a:t>
            </a:r>
            <a:r>
              <a:rPr lang="zh-CN" altLang="en-US" sz="2800" b="1" kern="0" dirty="0">
                <a:solidFill>
                  <a:schemeClr val="tx1"/>
                </a:solidFill>
                <a:latin typeface="华文楷体" charset="-122"/>
                <a:ea typeface="华文楷体" charset="-122"/>
                <a:cs typeface="华文楷体" charset="-122"/>
                <a:sym typeface="+mn-ea"/>
              </a:rPr>
              <a:t>依据《中华人民共和国文物保护法》和《江西省文物保护条例》相关规定，按照省文物局印发《2023年度市县综合考核“文物保护”指标细则的通知》要求，各区县应在两年内完成县级文物保护单位的保护范围划定和公布工作。</a:t>
            </a:r>
            <a:endParaRPr lang="zh-CN" altLang="en-US" sz="2400" kern="0" dirty="0">
              <a:solidFill>
                <a:schemeClr val="tx1">
                  <a:lumMod val="75000"/>
                  <a:lumOff val="25000"/>
                </a:schemeClr>
              </a:solidFill>
              <a:latin typeface="汉仪大宋简" panose="02010600000101010101" pitchFamily="2" charset="-122"/>
              <a:ea typeface="汉仪大宋简" panose="02010600000101010101" pitchFamily="2" charset="-122"/>
              <a:sym typeface="+mn-ea"/>
            </a:endParaRPr>
          </a:p>
          <a:p>
            <a:endParaRPr lang="zh-CN" altLang="en-US" sz="2400" b="1">
              <a:latin typeface="华文楷体" charset="-122"/>
              <a:ea typeface="华文楷体" charset="-122"/>
              <a:sym typeface="华文楷体" charset="-122"/>
            </a:endParaRPr>
          </a:p>
        </p:txBody>
      </p:sp>
      <p:sp>
        <p:nvSpPr>
          <p:cNvPr id="4" name="标题 1"/>
          <p:cNvSpPr>
            <a:spLocks noGrp="1"/>
          </p:cNvSpPr>
          <p:nvPr>
            <p:custDataLst>
              <p:tags r:id="rId1"/>
            </p:custDataLst>
          </p:nvPr>
        </p:nvSpPr>
        <p:spPr>
          <a:xfrm>
            <a:off x="838200" y="365125"/>
            <a:ext cx="3747770" cy="1031875"/>
          </a:xfrm>
          <a:prstGeom prst="rect">
            <a:avLst/>
          </a:prstGeom>
          <a:noFill/>
          <a:ln w="9525">
            <a:noFill/>
          </a:ln>
        </p:spPr>
        <p:txBody>
          <a:bodyPr lIns="91440" tIns="45720" rIns="91440" bIns="45720" anchor="ctr" anchorCtr="0"/>
          <a:lstStyle>
            <a:lvl1pPr algn="l" defTabSz="914400" rtl="0" eaLnBrk="1" latinLnBrk="0" hangingPunct="1">
              <a:lnSpc>
                <a:spcPct val="120000"/>
              </a:lnSpc>
              <a:spcBef>
                <a:spcPct val="0"/>
              </a:spcBef>
              <a:buNone/>
              <a:defRPr sz="4400" b="1" kern="1200">
                <a:solidFill>
                  <a:schemeClr val="tx1"/>
                </a:solidFill>
                <a:latin typeface="华文中宋" panose="02010600040101010101" charset="-122"/>
                <a:ea typeface="华文中宋" panose="02010600040101010101" charset="-122"/>
                <a:cs typeface="+mj-cs"/>
              </a:defRPr>
            </a:lvl1pPr>
          </a:lstStyle>
          <a:p>
            <a:pPr fontAlgn="auto"/>
            <a:r>
              <a:rPr lang="zh-CN" altLang="en-US" sz="3200" kern="0" dirty="0">
                <a:ln w="22225">
                  <a:solidFill>
                    <a:schemeClr val="accent2"/>
                  </a:solidFill>
                  <a:prstDash val="solid"/>
                </a:ln>
                <a:solidFill>
                  <a:schemeClr val="accent2">
                    <a:lumMod val="40000"/>
                    <a:lumOff val="60000"/>
                  </a:schemeClr>
                </a:solidFill>
                <a:effectLst/>
                <a:latin typeface="华文楷体" charset="-122"/>
                <a:ea typeface="华文楷体" charset="-122"/>
                <a:sym typeface="+mn-ea"/>
              </a:rPr>
              <a:t>出台背景：</a:t>
            </a:r>
            <a:endParaRPr lang="zh-CN" altLang="en-US" sz="3200" strike="noStrike" noProof="1">
              <a:ln w="22225">
                <a:solidFill>
                  <a:schemeClr val="accent2"/>
                </a:solidFill>
                <a:prstDash val="solid"/>
              </a:ln>
              <a:solidFill>
                <a:schemeClr val="accent2">
                  <a:lumMod val="40000"/>
                  <a:lumOff val="60000"/>
                </a:schemeClr>
              </a:solidFill>
              <a:effectLst/>
              <a:latin typeface="华文楷体" charset="-122"/>
              <a:ea typeface="华文楷体"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1"/>
          <p:cNvSpPr>
            <a:spLocks noGrp="1"/>
          </p:cNvSpPr>
          <p:nvPr>
            <p:ph type="title"/>
          </p:nvPr>
        </p:nvSpPr>
        <p:spPr>
          <a:xfrm>
            <a:off x="205740" y="2092960"/>
            <a:ext cx="2536825" cy="2609215"/>
          </a:xfrm>
        </p:spPr>
        <p:txBody>
          <a:bodyPr lIns="91440" tIns="45720" rIns="91440" bIns="45720" anchor="ctr" anchorCtr="0"/>
          <a:p>
            <a:pPr>
              <a:lnSpc>
                <a:spcPct val="150000"/>
              </a:lnSpc>
            </a:pPr>
            <a:r>
              <a:rPr lang="en-US" altLang="zh-CN" sz="2800">
                <a:solidFill>
                  <a:schemeClr val="tx1"/>
                </a:solidFill>
                <a:latin typeface="华文楷体" charset="-122"/>
                <a:ea typeface="华文楷体" charset="-122"/>
                <a:cs typeface="华文楷体" charset="-122"/>
              </a:rPr>
              <a:t> </a:t>
            </a:r>
            <a:r>
              <a:rPr lang="zh-CN" altLang="en-US" sz="2800">
                <a:solidFill>
                  <a:schemeClr val="tx1"/>
                </a:solidFill>
                <a:latin typeface="华文楷体" charset="-122"/>
                <a:ea typeface="华文楷体" charset="-122"/>
                <a:cs typeface="华文楷体" charset="-122"/>
              </a:rPr>
              <a:t>县级文保单位【六柳书院】</a:t>
            </a:r>
            <a:endParaRPr lang="zh-CN" altLang="en-US" sz="2800">
              <a:solidFill>
                <a:schemeClr val="tx1"/>
              </a:solidFill>
              <a:latin typeface="华文楷体" charset="-122"/>
              <a:ea typeface="华文楷体" charset="-122"/>
              <a:cs typeface="华文楷体" charset="-122"/>
            </a:endParaRPr>
          </a:p>
        </p:txBody>
      </p:sp>
      <p:pic>
        <p:nvPicPr>
          <p:cNvPr id="2" name="图片 1"/>
          <p:cNvPicPr>
            <a:picLocks noChangeAspect="1"/>
          </p:cNvPicPr>
          <p:nvPr/>
        </p:nvPicPr>
        <p:blipFill>
          <a:blip r:embed="rId1"/>
          <a:stretch>
            <a:fillRect/>
          </a:stretch>
        </p:blipFill>
        <p:spPr>
          <a:xfrm>
            <a:off x="2855595" y="908685"/>
            <a:ext cx="7335520" cy="496316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内容占位符 2"/>
          <p:cNvSpPr>
            <a:spLocks noGrp="1"/>
          </p:cNvSpPr>
          <p:nvPr/>
        </p:nvSpPr>
        <p:spPr>
          <a:xfrm>
            <a:off x="695325" y="1485265"/>
            <a:ext cx="9611360" cy="2278380"/>
          </a:xfrm>
          <a:prstGeom prst="rect">
            <a:avLst/>
          </a:prstGeom>
          <a:noFill/>
          <a:ln w="9525" cap="flat" cmpd="sng">
            <a:noFill/>
            <a:prstDash val="solid"/>
            <a:round/>
            <a:headEnd type="none" w="med" len="med"/>
            <a:tailEnd type="none" w="med" len="med"/>
          </a:ln>
        </p:spPr>
        <p:txBody>
          <a:bodyPr lIns="91440" tIns="45720" rIns="91440" bIns="45720" anchor="t" anchorCtr="0"/>
          <a:p>
            <a:pPr marL="0" marR="0" lvl="0" indent="0" algn="l" defTabSz="914400" rtl="0" eaLnBrk="1" fontAlgn="auto" latinLnBrk="0" hangingPunct="1">
              <a:lnSpc>
                <a:spcPct val="150000"/>
              </a:lnSpc>
              <a:spcBef>
                <a:spcPts val="0"/>
              </a:spcBef>
              <a:spcAft>
                <a:spcPts val="0"/>
              </a:spcAft>
              <a:buClrTx/>
              <a:buSzTx/>
              <a:buFontTx/>
              <a:buNone/>
              <a:defRPr/>
            </a:pPr>
            <a:r>
              <a:rPr lang="zh-CN" altLang="en-US" sz="2800" b="1" kern="0" dirty="0">
                <a:solidFill>
                  <a:schemeClr val="tx1"/>
                </a:solidFill>
                <a:latin typeface="华文楷体" charset="-122"/>
                <a:ea typeface="华文楷体" charset="-122"/>
                <a:sym typeface="+mn-ea"/>
              </a:rPr>
              <a:t>（一）整体性原则。不仅要保护文物本体，还要保护文物所处的建筑环境和自然环境，维护文物的整体风貌。</a:t>
            </a:r>
            <a:endParaRPr lang="zh-CN" altLang="en-US" sz="2800" b="1" kern="0" dirty="0">
              <a:solidFill>
                <a:schemeClr val="tx1"/>
              </a:solidFill>
              <a:latin typeface="华文楷体" charset="-122"/>
              <a:ea typeface="华文楷体"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lang="zh-CN" altLang="en-US" sz="2800" b="1" kern="0" dirty="0">
              <a:solidFill>
                <a:schemeClr val="tx1"/>
              </a:solidFill>
              <a:latin typeface="华文楷体" charset="-122"/>
              <a:ea typeface="华文楷体"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2800" b="1" kern="0" dirty="0">
                <a:latin typeface="华文楷体" charset="-122"/>
                <a:ea typeface="华文楷体" charset="-122"/>
                <a:sym typeface="+mn-ea"/>
              </a:rPr>
              <a:t>（二）合理性原则。根据文物保护单位类型、特性的不同及其基地条件和环境景观的差异，分别划定保护范围。</a:t>
            </a:r>
            <a:endParaRPr lang="zh-CN" altLang="en-US" sz="2800" b="1" kern="0" dirty="0">
              <a:solidFill>
                <a:schemeClr val="tx1"/>
              </a:solidFill>
              <a:latin typeface="华文楷体" charset="-122"/>
              <a:ea typeface="华文楷体"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lang="zh-CN" altLang="en-US" sz="2800" b="1" kern="0" dirty="0">
              <a:solidFill>
                <a:schemeClr val="tx1"/>
              </a:solidFill>
              <a:latin typeface="华文楷体" charset="-122"/>
              <a:ea typeface="华文楷体" charset="-122"/>
              <a:sym typeface="+mn-ea"/>
            </a:endParaRPr>
          </a:p>
        </p:txBody>
      </p:sp>
      <p:sp>
        <p:nvSpPr>
          <p:cNvPr id="2" name="标题 1"/>
          <p:cNvSpPr>
            <a:spLocks noGrp="1"/>
          </p:cNvSpPr>
          <p:nvPr>
            <p:ph type="title"/>
            <p:custDataLst>
              <p:tags r:id="rId1"/>
            </p:custDataLst>
          </p:nvPr>
        </p:nvSpPr>
        <p:spPr>
          <a:xfrm>
            <a:off x="838200" y="365125"/>
            <a:ext cx="3747770" cy="1031875"/>
          </a:xfrm>
        </p:spPr>
        <p:txBody>
          <a:bodyPr/>
          <a:p>
            <a:pPr fontAlgn="auto"/>
            <a:r>
              <a:rPr lang="zh-CN" altLang="en-US" sz="3200" kern="0" dirty="0">
                <a:ln w="22225">
                  <a:solidFill>
                    <a:schemeClr val="accent2"/>
                  </a:solidFill>
                  <a:prstDash val="solid"/>
                </a:ln>
                <a:solidFill>
                  <a:schemeClr val="accent2">
                    <a:lumMod val="40000"/>
                    <a:lumOff val="60000"/>
                  </a:schemeClr>
                </a:solidFill>
                <a:effectLst/>
                <a:latin typeface="华文楷体" charset="-122"/>
                <a:ea typeface="华文楷体" charset="-122"/>
                <a:sym typeface="+mn-ea"/>
              </a:rPr>
              <a:t>目标任务：</a:t>
            </a:r>
            <a:endParaRPr lang="zh-CN" altLang="en-US" sz="3200" strike="noStrike" noProof="1">
              <a:ln w="22225">
                <a:solidFill>
                  <a:schemeClr val="accent2"/>
                </a:solidFill>
                <a:prstDash val="solid"/>
              </a:ln>
              <a:solidFill>
                <a:schemeClr val="accent2">
                  <a:lumMod val="40000"/>
                  <a:lumOff val="60000"/>
                </a:schemeClr>
              </a:solidFill>
              <a:effectLst/>
              <a:latin typeface="华文楷体" charset="-122"/>
              <a:ea typeface="华文楷体" charset="-122"/>
            </a:endParaRPr>
          </a:p>
        </p:txBody>
      </p:sp>
      <p:sp>
        <p:nvSpPr>
          <p:cNvPr id="9217" name="内容占位符 2"/>
          <p:cNvSpPr>
            <a:spLocks noGrp="1"/>
          </p:cNvSpPr>
          <p:nvPr>
            <p:custDataLst>
              <p:tags r:id="rId2"/>
            </p:custDataLst>
          </p:nvPr>
        </p:nvSpPr>
        <p:spPr>
          <a:xfrm>
            <a:off x="703580" y="3197225"/>
            <a:ext cx="8974455" cy="566420"/>
          </a:xfrm>
          <a:prstGeom prst="rect">
            <a:avLst/>
          </a:prstGeom>
          <a:noFill/>
          <a:ln w="9525">
            <a:noFill/>
          </a:ln>
        </p:spPr>
        <p:txBody>
          <a:bodyPr lIns="91440" tIns="45720" rIns="91440" bIns="45720" anchor="t" anchorCtr="0"/>
          <a:p>
            <a:pPr algn="ctr">
              <a:lnSpc>
                <a:spcPct val="150000"/>
              </a:lnSpc>
            </a:pPr>
            <a:endParaRPr lang="zh-CN" altLang="en-US" sz="2800" b="1" kern="0" dirty="0">
              <a:solidFill>
                <a:schemeClr val="tx1"/>
              </a:solidFill>
              <a:latin typeface="华文楷体" charset="-122"/>
              <a:ea typeface="华文楷体" charset="-122"/>
              <a:sym typeface="+mn-ea"/>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内容占位符 2"/>
          <p:cNvSpPr>
            <a:spLocks noGrp="1"/>
          </p:cNvSpPr>
          <p:nvPr/>
        </p:nvSpPr>
        <p:spPr>
          <a:xfrm>
            <a:off x="551180" y="260985"/>
            <a:ext cx="9610725" cy="1662113"/>
          </a:xfrm>
          <a:prstGeom prst="rect">
            <a:avLst/>
          </a:prstGeom>
          <a:noFill/>
          <a:ln w="9525">
            <a:noFill/>
          </a:ln>
        </p:spPr>
        <p:txBody>
          <a:bodyPr lIns="91440" tIns="45720" rIns="91440" bIns="45720" anchor="t" anchorCtr="0"/>
          <a:p>
            <a:pPr algn="ctr">
              <a:lnSpc>
                <a:spcPct val="150000"/>
              </a:lnSpc>
            </a:pPr>
            <a:r>
              <a:rPr lang="en-US" altLang="zh-CN" sz="2800" b="1">
                <a:solidFill>
                  <a:schemeClr val="tx1"/>
                </a:solidFill>
                <a:latin typeface="华文楷体" charset="-122"/>
                <a:ea typeface="华文楷体" charset="-122"/>
                <a:cs typeface="华文楷体" charset="-122"/>
                <a:sym typeface="黑体" panose="02010609060101010101" charset="-122"/>
              </a:rPr>
              <a:t>  </a:t>
            </a:r>
            <a:endParaRPr lang="en-US" altLang="zh-CN" sz="2800" b="1" kern="0" dirty="0">
              <a:solidFill>
                <a:schemeClr val="tx1"/>
              </a:solidFill>
              <a:latin typeface="华文楷体" charset="-122"/>
              <a:ea typeface="华文楷体" charset="-122"/>
              <a:cs typeface="华文楷体" charset="-122"/>
              <a:sym typeface="+mn-ea"/>
            </a:endParaRPr>
          </a:p>
          <a:p>
            <a:pPr algn="l">
              <a:lnSpc>
                <a:spcPct val="150000"/>
              </a:lnSpc>
            </a:pPr>
            <a:r>
              <a:rPr lang="en-US" altLang="zh-CN" sz="2800" b="1" kern="0" dirty="0">
                <a:solidFill>
                  <a:schemeClr val="tx1"/>
                </a:solidFill>
                <a:latin typeface="华文楷体" charset="-122"/>
                <a:ea typeface="华文楷体" charset="-122"/>
                <a:cs typeface="华文楷体" charset="-122"/>
                <a:sym typeface="+mn-ea"/>
              </a:rPr>
              <a:t> (</a:t>
            </a:r>
            <a:r>
              <a:rPr lang="zh-CN" altLang="zh-CN" sz="2800" b="1" kern="0" dirty="0">
                <a:solidFill>
                  <a:schemeClr val="tx1"/>
                </a:solidFill>
                <a:latin typeface="华文楷体" charset="-122"/>
                <a:ea typeface="华文楷体" charset="-122"/>
                <a:cs typeface="华文楷体" charset="-122"/>
                <a:sym typeface="+mn-ea"/>
              </a:rPr>
              <a:t>三</a:t>
            </a:r>
            <a:r>
              <a:rPr lang="en-US" altLang="zh-CN" sz="2800" b="1" kern="0" dirty="0">
                <a:solidFill>
                  <a:schemeClr val="tx1"/>
                </a:solidFill>
                <a:latin typeface="华文楷体" charset="-122"/>
                <a:ea typeface="华文楷体" charset="-122"/>
                <a:cs typeface="华文楷体" charset="-122"/>
                <a:sym typeface="+mn-ea"/>
              </a:rPr>
              <a:t>)</a:t>
            </a:r>
            <a:r>
              <a:rPr lang="zh-CN" altLang="en-US" sz="2800" b="1" kern="0" dirty="0">
                <a:solidFill>
                  <a:schemeClr val="tx1"/>
                </a:solidFill>
                <a:latin typeface="华文楷体" charset="-122"/>
                <a:ea typeface="华文楷体" charset="-122"/>
                <a:cs typeface="华文楷体" charset="-122"/>
                <a:sym typeface="+mn-ea"/>
              </a:rPr>
              <a:t>可操作性原则。对文物保护单位划定的保护范围边界应当清晰、易于实地界定，尽量避免跨越永久性建筑，以利于文物的日常管理和规划控制。</a:t>
            </a:r>
            <a:endParaRPr lang="zh-CN" altLang="en-US" sz="2800" b="1" kern="0" dirty="0">
              <a:solidFill>
                <a:schemeClr val="tx1"/>
              </a:solidFill>
              <a:latin typeface="华文楷体" charset="-122"/>
              <a:ea typeface="华文楷体" charset="-122"/>
              <a:cs typeface="华文楷体" charset="-122"/>
              <a:sym typeface="+mn-ea"/>
            </a:endParaRPr>
          </a:p>
          <a:p>
            <a:pPr algn="l">
              <a:lnSpc>
                <a:spcPct val="150000"/>
              </a:lnSpc>
            </a:pPr>
            <a:endParaRPr lang="zh-CN" altLang="en-US" sz="2800" b="1" kern="0" dirty="0">
              <a:solidFill>
                <a:schemeClr val="tx1"/>
              </a:solidFill>
              <a:latin typeface="华文楷体" charset="-122"/>
              <a:ea typeface="华文楷体" charset="-122"/>
              <a:cs typeface="华文楷体" charset="-122"/>
              <a:sym typeface="+mn-ea"/>
            </a:endParaRPr>
          </a:p>
          <a:p>
            <a:pPr algn="l">
              <a:lnSpc>
                <a:spcPct val="150000"/>
              </a:lnSpc>
            </a:pPr>
            <a:r>
              <a:rPr lang="zh-CN" altLang="en-US" sz="2800" b="1" kern="0" dirty="0">
                <a:latin typeface="华文楷体" charset="-122"/>
                <a:ea typeface="华文楷体" charset="-122"/>
                <a:cs typeface="华文楷体" charset="-122"/>
                <a:sym typeface="+mn-ea"/>
              </a:rPr>
              <a:t>（四）延续性原则。对已获批准的文保单位“两线”，原则上按批文规定的保护范围落实具体界线。延续并完善既有的技术方法和成果形式，如果现场环境状况与批文内容有较大差异，则适当调整。</a:t>
            </a:r>
            <a:endParaRPr lang="zh-CN" altLang="en-US" sz="2800" b="1" kern="0" dirty="0">
              <a:solidFill>
                <a:schemeClr val="tx1"/>
              </a:solidFill>
              <a:latin typeface="华文楷体" charset="-122"/>
              <a:ea typeface="华文楷体" charset="-122"/>
              <a:cs typeface="华文楷体" charset="-122"/>
              <a:sym typeface="+mn-ea"/>
            </a:endParaRPr>
          </a:p>
          <a:p>
            <a:pPr algn="l">
              <a:lnSpc>
                <a:spcPct val="150000"/>
              </a:lnSpc>
            </a:pPr>
            <a:endParaRPr lang="zh-CN" altLang="en-US" sz="2800" b="1" kern="0" dirty="0">
              <a:solidFill>
                <a:schemeClr val="tx1"/>
              </a:solidFill>
              <a:latin typeface="华文楷体" charset="-122"/>
              <a:ea typeface="华文楷体" charset="-122"/>
              <a:cs typeface="华文楷体" charset="-122"/>
              <a:sym typeface="+mn-ea"/>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3747770" cy="1031875"/>
          </a:xfrm>
        </p:spPr>
        <p:txBody>
          <a:bodyPr/>
          <a:p>
            <a:pPr fontAlgn="auto"/>
            <a:r>
              <a:rPr lang="zh-CN" altLang="en-US" sz="3200" dirty="0">
                <a:ln w="22225">
                  <a:solidFill>
                    <a:schemeClr val="accent2"/>
                  </a:solidFill>
                  <a:prstDash val="solid"/>
                </a:ln>
                <a:solidFill>
                  <a:schemeClr val="accent2">
                    <a:lumMod val="40000"/>
                    <a:lumOff val="60000"/>
                  </a:schemeClr>
                </a:solidFill>
                <a:effectLst/>
                <a:latin typeface="华文楷体" charset="-122"/>
                <a:ea typeface="华文楷体" charset="-122"/>
                <a:sym typeface="+mn-ea"/>
              </a:rPr>
              <a:t>主要内容</a:t>
            </a:r>
            <a:r>
              <a:rPr lang="zh-CN" altLang="en-US" sz="3200" strike="noStrike" noProof="1">
                <a:ln w="22225">
                  <a:solidFill>
                    <a:schemeClr val="accent2"/>
                  </a:solidFill>
                  <a:prstDash val="solid"/>
                </a:ln>
                <a:solidFill>
                  <a:schemeClr val="accent2">
                    <a:lumMod val="40000"/>
                    <a:lumOff val="60000"/>
                  </a:schemeClr>
                </a:solidFill>
                <a:effectLst/>
                <a:latin typeface="华文楷体" charset="-122"/>
                <a:ea typeface="华文楷体" charset="-122"/>
              </a:rPr>
              <a:t>：</a:t>
            </a:r>
            <a:endParaRPr lang="zh-CN" altLang="en-US" sz="3200" strike="noStrike" noProof="1">
              <a:ln w="22225">
                <a:solidFill>
                  <a:schemeClr val="accent2"/>
                </a:solidFill>
                <a:prstDash val="solid"/>
              </a:ln>
              <a:solidFill>
                <a:schemeClr val="accent2">
                  <a:lumMod val="40000"/>
                  <a:lumOff val="60000"/>
                </a:schemeClr>
              </a:solidFill>
              <a:effectLst/>
              <a:latin typeface="华文楷体" charset="-122"/>
              <a:ea typeface="华文楷体" charset="-122"/>
            </a:endParaRPr>
          </a:p>
        </p:txBody>
      </p:sp>
      <p:sp>
        <p:nvSpPr>
          <p:cNvPr id="11266" name="内容占位符 2"/>
          <p:cNvSpPr>
            <a:spLocks noGrp="1"/>
          </p:cNvSpPr>
          <p:nvPr>
            <p:ph idx="1"/>
          </p:nvPr>
        </p:nvSpPr>
        <p:spPr>
          <a:xfrm>
            <a:off x="725488" y="1870075"/>
            <a:ext cx="9158287" cy="3832225"/>
          </a:xfrm>
        </p:spPr>
        <p:txBody>
          <a:bodyPr lIns="91440" tIns="45720" rIns="91440" bIns="45720" anchor="t" anchorCtr="0"/>
          <a:p>
            <a:pPr marL="0" marR="0" lvl="0" indent="0" algn="l" defTabSz="914400" rtl="0" eaLnBrk="1" fontAlgn="auto" latinLnBrk="0" hangingPunct="1">
              <a:lnSpc>
                <a:spcPct val="150000"/>
              </a:lnSpc>
              <a:spcBef>
                <a:spcPts val="0"/>
              </a:spcBef>
              <a:spcAft>
                <a:spcPts val="0"/>
              </a:spcAft>
              <a:buClrTx/>
              <a:buSzTx/>
              <a:buFontTx/>
              <a:buNone/>
              <a:defRPr/>
            </a:pPr>
            <a:r>
              <a:rPr lang="en-US" altLang="zh-CN"/>
              <a:t>  </a:t>
            </a:r>
            <a:r>
              <a:rPr lang="en-US" altLang="zh-CN" sz="2800">
                <a:latin typeface="华文楷体" charset="-122"/>
                <a:ea typeface="华文楷体" charset="-122"/>
                <a:cs typeface="华文楷体" charset="-122"/>
              </a:rPr>
              <a:t>     </a:t>
            </a:r>
            <a:r>
              <a:rPr lang="zh-CN" altLang="en-US" sz="2800" kern="0" dirty="0">
                <a:solidFill>
                  <a:schemeClr val="tx1"/>
                </a:solidFill>
                <a:latin typeface="华文楷体" charset="-122"/>
                <a:ea typeface="华文楷体" charset="-122"/>
                <a:cs typeface="华文楷体" charset="-122"/>
                <a:sym typeface="+mn-ea"/>
              </a:rPr>
              <a:t>我区共有县级文物保护单位21处。其中，古建筑8处、古遗址1处、古墓葬6处、革命文物点4处、石刻2处。根据《江西省文物保护条例》规定，</a:t>
            </a:r>
            <a:r>
              <a:rPr lang="zh-CN" altLang="en-US" sz="2800" kern="0" dirty="0">
                <a:solidFill>
                  <a:schemeClr val="tx1"/>
                </a:solidFill>
                <a:latin typeface="华文楷体" charset="-122"/>
                <a:ea typeface="华文楷体" charset="-122"/>
                <a:cs typeface="华文楷体" charset="-122"/>
                <a:sym typeface="+mn-ea"/>
              </a:rPr>
              <a:t>县级文物保护单位保护范围由同级文物行政主管部门划定</a:t>
            </a:r>
            <a:r>
              <a:rPr lang="zh-CN" altLang="en-US" sz="2800" kern="0" dirty="0">
                <a:solidFill>
                  <a:schemeClr val="tx1"/>
                </a:solidFill>
                <a:latin typeface="华文楷体" charset="-122"/>
                <a:ea typeface="华文楷体" charset="-122"/>
                <a:cs typeface="华文楷体" charset="-122"/>
                <a:sym typeface="+mn-ea"/>
              </a:rPr>
              <a:t>。2023年11月，我局与区政府开展了21处县级文物保护单位的保护范围的公布工作。</a:t>
            </a:r>
            <a:endParaRPr lang="zh-CN" altLang="en-US" sz="2800" kern="0" dirty="0">
              <a:solidFill>
                <a:schemeClr val="tx1"/>
              </a:solidFill>
              <a:latin typeface="华文楷体" charset="-122"/>
              <a:ea typeface="华文楷体" charset="-122"/>
              <a:cs typeface="华文楷体" charset="-122"/>
              <a:sym typeface="+mn-ea"/>
            </a:endParaRPr>
          </a:p>
        </p:txBody>
      </p:sp>
    </p:spTree>
    <p:custDataLst>
      <p:tags r:id="rId1"/>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1649"/>
</p:tagLst>
</file>

<file path=ppt/tags/tag10.xml><?xml version="1.0" encoding="utf-8"?>
<p:tagLst xmlns:p="http://schemas.openxmlformats.org/presentationml/2006/main">
  <p:tag name="KSO_WM_BEAUTIFY_FLAG" val="#wm#"/>
  <p:tag name="KSO_WM_TEMPLATE_CATEGORY" val="custom"/>
  <p:tag name="KSO_WM_TEMPLATE_INDEX" val="20181649"/>
</p:tagLst>
</file>

<file path=ppt/tags/tag11.xml><?xml version="1.0" encoding="utf-8"?>
<p:tagLst xmlns:p="http://schemas.openxmlformats.org/presentationml/2006/main">
  <p:tag name="KSO_WM_BEAUTIFY_FLAG" val="#wm#"/>
  <p:tag name="KSO_WM_TEMPLATE_CATEGORY" val="custom"/>
  <p:tag name="KSO_WM_TEMPLATE_INDEX" val="20181649"/>
</p:tagLst>
</file>

<file path=ppt/tags/tag12.xml><?xml version="1.0" encoding="utf-8"?>
<p:tagLst xmlns:p="http://schemas.openxmlformats.org/presentationml/2006/main">
  <p:tag name="KSO_WM_BEAUTIFY_FLAG" val="#wm#"/>
  <p:tag name="KSO_WM_TEMPLATE_CATEGORY" val="custom"/>
  <p:tag name="KSO_WM_TEMPLATE_INDEX" val="20181649"/>
</p:tagLst>
</file>

<file path=ppt/tags/tag13.xml><?xml version="1.0" encoding="utf-8"?>
<p:tagLst xmlns:p="http://schemas.openxmlformats.org/presentationml/2006/main">
  <p:tag name="commondata" val="eyJoZGlkIjoiZmZhOGQwMTFhZDJjYTFiZTk0ZTU2MWFlYThmYmNmOGEifQ=="/>
</p:tagLst>
</file>

<file path=ppt/tags/tag2.xml><?xml version="1.0" encoding="utf-8"?>
<p:tagLst xmlns:p="http://schemas.openxmlformats.org/presentationml/2006/main">
  <p:tag name="KSO_WM_TAG_VERSION" val="1.0"/>
  <p:tag name="KSO_WM_TEMPLATE_CATEGORY" val="custom"/>
  <p:tag name="KSO_WM_TEMPLATE_INDEX" val="20181649"/>
</p:tagLst>
</file>

<file path=ppt/tags/tag3.xml><?xml version="1.0" encoding="utf-8"?>
<p:tagLst xmlns:p="http://schemas.openxmlformats.org/presentationml/2006/main">
  <p:tag name="KSO_WM_TAG_VERSION" val="1.0"/>
  <p:tag name="KSO_WM_BEAUTIFY_FLAG" val="#wm#"/>
  <p:tag name="KSO_WM_COMBINE_RELATE_SLIDE_ID" val="background20180986_1"/>
  <p:tag name="KSO_WM_TEMPLATE_CATEGORY" val="custom"/>
  <p:tag name="KSO_WM_TEMPLATE_INDEX" val="20181649"/>
  <p:tag name="KSO_WM_TEMPLATE_SUBCATEGORY" val="combine"/>
  <p:tag name="KSO_WM_TEMPLATE_THUMBS_INDEX" val="1、4、5、6、12、13、17、21"/>
</p:tagLst>
</file>

<file path=ppt/tags/tag4.xml><?xml version="1.0" encoding="utf-8"?>
<p:tagLst xmlns:p="http://schemas.openxmlformats.org/presentationml/2006/main">
  <p:tag name="KSO_WM_BEAUTIFY_FLAG" val="#wm#"/>
  <p:tag name="KSO_WM_TEMPLATE_CATEGORY" val="custom"/>
  <p:tag name="KSO_WM_TEMPLATE_INDEX" val="20181649"/>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wm#"/>
  <p:tag name="KSO_WM_TEMPLATE_CATEGORY" val="custom"/>
  <p:tag name="KSO_WM_TEMPLATE_INDEX" val="20181649"/>
</p:tagLst>
</file>

<file path=ppt/tags/tag7.xml><?xml version="1.0" encoding="utf-8"?>
<p:tagLst xmlns:p="http://schemas.openxmlformats.org/presentationml/2006/main">
  <p:tag name="KSO_WM_BEAUTIFY_FLAG" val="#wm#"/>
  <p:tag name="KSO_WM_TEMPLATE_CATEGORY" val="custom"/>
  <p:tag name="KSO_WM_TEMPLATE_INDEX" val="20181649"/>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8E020E"/>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617</Words>
  <Application>WPS 演示</Application>
  <PresentationFormat/>
  <Paragraphs>28</Paragraphs>
  <Slides>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vt:i4>
      </vt:variant>
    </vt:vector>
  </HeadingPairs>
  <TitlesOfParts>
    <vt:vector size="20" baseType="lpstr">
      <vt:lpstr>Arial</vt:lpstr>
      <vt:lpstr>宋体</vt:lpstr>
      <vt:lpstr>Wingdings</vt:lpstr>
      <vt:lpstr>Nimbus Roman No9 L</vt:lpstr>
      <vt:lpstr>华文中宋</vt:lpstr>
      <vt:lpstr>汉仪大宋简</vt:lpstr>
      <vt:lpstr>华文楷体</vt:lpstr>
      <vt:lpstr>方正楷体_GBK</vt:lpstr>
      <vt:lpstr>黑体</vt:lpstr>
      <vt:lpstr>微软雅黑</vt:lpstr>
      <vt:lpstr>Arial Unicode MS</vt:lpstr>
      <vt:lpstr>Calibri</vt:lpstr>
      <vt:lpstr>方正黑体_GBK</vt:lpstr>
      <vt:lpstr>1_Office 主题</vt:lpstr>
      <vt:lpstr>PowerPoint 演示文稿</vt:lpstr>
      <vt:lpstr>PowerPoint 演示文稿</vt:lpstr>
      <vt:lpstr> 县级文保单位【六柳书院】</vt:lpstr>
      <vt:lpstr>目标任务：</vt:lpstr>
      <vt:lpstr>PowerPoint 演示文稿</vt:lpstr>
      <vt:lpstr>主要内容：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user</cp:lastModifiedBy>
  <cp:revision>6</cp:revision>
  <dcterms:created xsi:type="dcterms:W3CDTF">2023-12-14T08:32:02Z</dcterms:created>
  <dcterms:modified xsi:type="dcterms:W3CDTF">2023-12-14T08:32:02Z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2052-11.8.2.10953</vt:lpwstr>
  </property>
  <property fmtid="{D5CDD505-2E9C-101B-9397-08002B2CF9AE}" pid="3" name="ICV">
    <vt:lpwstr>D1EB04284068467CBB2D37634D182CCE_11</vt:lpwstr>
  </property>
</Properties>
</file>